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xlsx" ContentType="application/vnd.openxmlformats-officedocument.spreadsheetml.sheet"/>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charts/chart1.xml" ContentType="application/vnd.openxmlformats-officedocument.drawingml.chart+xml"/>
  <Override PartName="/ppt/notesSlides/notesSlide7.xml" ContentType="application/vnd.openxmlformats-officedocument.presentationml.notesSlide+xml"/>
  <Override PartName="/ppt/charts/chart2.xml" ContentType="application/vnd.openxmlformats-officedocument.drawingml.chart+xml"/>
  <Override PartName="/ppt/notesSlides/notesSlide8.xml" ContentType="application/vnd.openxmlformats-officedocument.presentationml.notesSlide+xml"/>
  <Override PartName="/ppt/charts/chart3.xml" ContentType="application/vnd.openxmlformats-officedocument.drawingml.char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5.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8.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9.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22.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23.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24.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25.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26.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27.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28.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29.xml" ContentType="application/vnd.openxmlformats-officedocument.presentationml.notesSl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30.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notesSlides/notesSlide31.xml" ContentType="application/vnd.openxmlformats-officedocument.presentationml.notesSlide+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notesSlides/notesSlide32.xml" ContentType="application/vnd.openxmlformats-officedocument.presentationml.notesSlide+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notesSlides/notesSlide33.xml" ContentType="application/vnd.openxmlformats-officedocument.presentationml.notesSlide+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notesSlides/notesSlide34.xml" ContentType="application/vnd.openxmlformats-officedocument.presentationml.notesSlide+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notesSlides/notesSlide38.xml" ContentType="application/vnd.openxmlformats-officedocument.presentationml.notesSlide+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notesSlides/notesSlide39.xml" ContentType="application/vnd.openxmlformats-officedocument.presentationml.notesSlide+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notesSlides/notesSlide40.xml" ContentType="application/vnd.openxmlformats-officedocument.presentationml.notesSlide+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notesSlides/notesSlide41.xml" ContentType="application/vnd.openxmlformats-officedocument.presentationml.notesSlide+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54"/>
  </p:notesMasterIdLst>
  <p:handoutMasterIdLst>
    <p:handoutMasterId r:id="rId55"/>
  </p:handoutMasterIdLst>
  <p:sldIdLst>
    <p:sldId id="256" r:id="rId2"/>
    <p:sldId id="273" r:id="rId3"/>
    <p:sldId id="272" r:id="rId4"/>
    <p:sldId id="277" r:id="rId5"/>
    <p:sldId id="337" r:id="rId6"/>
    <p:sldId id="274" r:id="rId7"/>
    <p:sldId id="276" r:id="rId8"/>
    <p:sldId id="275" r:id="rId9"/>
    <p:sldId id="278" r:id="rId10"/>
    <p:sldId id="308" r:id="rId11"/>
    <p:sldId id="258" r:id="rId12"/>
    <p:sldId id="338" r:id="rId13"/>
    <p:sldId id="334" r:id="rId14"/>
    <p:sldId id="262" r:id="rId15"/>
    <p:sldId id="339" r:id="rId16"/>
    <p:sldId id="330" r:id="rId17"/>
    <p:sldId id="263" r:id="rId18"/>
    <p:sldId id="279" r:id="rId19"/>
    <p:sldId id="271" r:id="rId20"/>
    <p:sldId id="332" r:id="rId21"/>
    <p:sldId id="312" r:id="rId22"/>
    <p:sldId id="313" r:id="rId23"/>
    <p:sldId id="282" r:id="rId24"/>
    <p:sldId id="316" r:id="rId25"/>
    <p:sldId id="317" r:id="rId26"/>
    <p:sldId id="318" r:id="rId27"/>
    <p:sldId id="290" r:id="rId28"/>
    <p:sldId id="319" r:id="rId29"/>
    <p:sldId id="322" r:id="rId30"/>
    <p:sldId id="321" r:id="rId31"/>
    <p:sldId id="323" r:id="rId32"/>
    <p:sldId id="324" r:id="rId33"/>
    <p:sldId id="325" r:id="rId34"/>
    <p:sldId id="326" r:id="rId35"/>
    <p:sldId id="333" r:id="rId36"/>
    <p:sldId id="335" r:id="rId37"/>
    <p:sldId id="301" r:id="rId38"/>
    <p:sldId id="302" r:id="rId39"/>
    <p:sldId id="329" r:id="rId40"/>
    <p:sldId id="304" r:id="rId41"/>
    <p:sldId id="306" r:id="rId42"/>
    <p:sldId id="336" r:id="rId43"/>
    <p:sldId id="349" r:id="rId44"/>
    <p:sldId id="340" r:id="rId45"/>
    <p:sldId id="341" r:id="rId46"/>
    <p:sldId id="342" r:id="rId47"/>
    <p:sldId id="345" r:id="rId48"/>
    <p:sldId id="343" r:id="rId49"/>
    <p:sldId id="344" r:id="rId50"/>
    <p:sldId id="347" r:id="rId51"/>
    <p:sldId id="346" r:id="rId52"/>
    <p:sldId id="348" r:id="rId5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68" autoAdjust="0"/>
    <p:restoredTop sz="79397" autoAdjust="0"/>
  </p:normalViewPr>
  <p:slideViewPr>
    <p:cSldViewPr snapToObjects="1">
      <p:cViewPr>
        <p:scale>
          <a:sx n="100" d="100"/>
          <a:sy n="100" d="100"/>
        </p:scale>
        <p:origin x="-1112"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2" d="100"/>
          <a:sy n="82" d="100"/>
        </p:scale>
        <p:origin x="-3056" y="-10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notesMaster" Target="notesMasters/notesMaster1.xml"/><Relationship Id="rId55" Type="http://schemas.openxmlformats.org/officeDocument/2006/relationships/handoutMaster" Target="handoutMasters/handoutMaster1.xml"/><Relationship Id="rId56" Type="http://schemas.openxmlformats.org/officeDocument/2006/relationships/printerSettings" Target="printerSettings/printerSettings1.bin"/><Relationship Id="rId57" Type="http://schemas.openxmlformats.org/officeDocument/2006/relationships/presProps" Target="presProps.xml"/><Relationship Id="rId58" Type="http://schemas.openxmlformats.org/officeDocument/2006/relationships/viewProps" Target="viewProps.xml"/><Relationship Id="rId59" Type="http://schemas.openxmlformats.org/officeDocument/2006/relationships/theme" Target="theme/theme1.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Sheet2.xlsx"/></Relationships>
</file>

<file path=ppt/charts/_rels/chart3.xml.rels><?xml version="1.0" encoding="UTF-8" standalone="yes"?>
<Relationships xmlns="http://schemas.openxmlformats.org/package/2006/relationships"><Relationship Id="rId1" Type="http://schemas.openxmlformats.org/officeDocument/2006/relationships/oleObject" Target="NULL"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dirty="0"/>
              <a:t>Low </a:t>
            </a:r>
            <a:r>
              <a:rPr lang="en-US" dirty="0" smtClean="0"/>
              <a:t>incomes</a:t>
            </a:r>
            <a:r>
              <a:rPr lang="en-US" dirty="0"/>
              <a:t>,</a:t>
            </a:r>
            <a:r>
              <a:rPr lang="en-US" dirty="0" smtClean="0"/>
              <a:t> Low</a:t>
            </a:r>
            <a:r>
              <a:rPr lang="en-US" baseline="0" dirty="0" smtClean="0"/>
              <a:t> Life Expectancy</a:t>
            </a:r>
            <a:r>
              <a:rPr lang="en-US" dirty="0" smtClean="0"/>
              <a:t> &amp;</a:t>
            </a:r>
            <a:r>
              <a:rPr lang="en-US" baseline="0" dirty="0" smtClean="0"/>
              <a:t> </a:t>
            </a:r>
            <a:r>
              <a:rPr lang="en-US" dirty="0" smtClean="0"/>
              <a:t> </a:t>
            </a:r>
            <a:r>
              <a:rPr lang="en-US" dirty="0"/>
              <a:t>Low Education</a:t>
            </a:r>
          </a:p>
        </c:rich>
      </c:tx>
      <c:layout/>
      <c:overlay val="0"/>
    </c:title>
    <c:autoTitleDeleted val="0"/>
    <c:plotArea>
      <c:layout/>
      <c:barChart>
        <c:barDir val="col"/>
        <c:grouping val="clustered"/>
        <c:varyColors val="0"/>
        <c:ser>
          <c:idx val="0"/>
          <c:order val="0"/>
          <c:tx>
            <c:strRef>
              <c:f>Sheet1!$A$2</c:f>
              <c:strCache>
                <c:ptCount val="1"/>
                <c:pt idx="0">
                  <c:v>HDI</c:v>
                </c:pt>
              </c:strCache>
            </c:strRef>
          </c:tx>
          <c:invertIfNegative val="0"/>
          <c:cat>
            <c:strRef>
              <c:f>Sheet1!$B$1:$D$1</c:f>
              <c:strCache>
                <c:ptCount val="3"/>
                <c:pt idx="0">
                  <c:v>Norway</c:v>
                </c:pt>
                <c:pt idx="1">
                  <c:v>Chad</c:v>
                </c:pt>
                <c:pt idx="2">
                  <c:v>World Averagge</c:v>
                </c:pt>
              </c:strCache>
            </c:strRef>
          </c:cat>
          <c:val>
            <c:numRef>
              <c:f>Sheet1!$B$2:$D$2</c:f>
              <c:numCache>
                <c:formatCode>General</c:formatCode>
                <c:ptCount val="3"/>
                <c:pt idx="0">
                  <c:v>0.963</c:v>
                </c:pt>
                <c:pt idx="1">
                  <c:v>0.34</c:v>
                </c:pt>
                <c:pt idx="2">
                  <c:v>0.7</c:v>
                </c:pt>
              </c:numCache>
            </c:numRef>
          </c:val>
        </c:ser>
        <c:dLbls>
          <c:showLegendKey val="0"/>
          <c:showVal val="1"/>
          <c:showCatName val="0"/>
          <c:showSerName val="0"/>
          <c:showPercent val="0"/>
          <c:showBubbleSize val="0"/>
        </c:dLbls>
        <c:gapWidth val="150"/>
        <c:axId val="-2142035496"/>
        <c:axId val="-2142038536"/>
      </c:barChart>
      <c:catAx>
        <c:axId val="-2142035496"/>
        <c:scaling>
          <c:orientation val="minMax"/>
        </c:scaling>
        <c:delete val="0"/>
        <c:axPos val="b"/>
        <c:majorTickMark val="out"/>
        <c:minorTickMark val="none"/>
        <c:tickLblPos val="nextTo"/>
        <c:crossAx val="-2142038536"/>
        <c:crosses val="autoZero"/>
        <c:auto val="1"/>
        <c:lblAlgn val="ctr"/>
        <c:lblOffset val="100"/>
        <c:noMultiLvlLbl val="0"/>
      </c:catAx>
      <c:valAx>
        <c:axId val="-2142038536"/>
        <c:scaling>
          <c:orientation val="minMax"/>
          <c:max val="1.0"/>
        </c:scaling>
        <c:delete val="0"/>
        <c:axPos val="l"/>
        <c:numFmt formatCode="General" sourceLinked="1"/>
        <c:majorTickMark val="out"/>
        <c:minorTickMark val="none"/>
        <c:tickLblPos val="nextTo"/>
        <c:crossAx val="-2142035496"/>
        <c:crosses val="autoZero"/>
        <c:crossBetween val="between"/>
      </c:valAx>
    </c:plotArea>
    <c:legend>
      <c:legendPos val="r"/>
      <c:layout/>
      <c:overlay val="0"/>
    </c:legend>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dirty="0" smtClean="0"/>
              <a:t>Percentage </a:t>
            </a:r>
            <a:r>
              <a:rPr lang="en-US" dirty="0"/>
              <a:t>Population Growth</a:t>
            </a:r>
          </a:p>
        </c:rich>
      </c:tx>
      <c:layout/>
      <c:overlay val="0"/>
    </c:title>
    <c:autoTitleDeleted val="0"/>
    <c:plotArea>
      <c:layout/>
      <c:barChart>
        <c:barDir val="col"/>
        <c:grouping val="clustered"/>
        <c:varyColors val="0"/>
        <c:ser>
          <c:idx val="0"/>
          <c:order val="0"/>
          <c:tx>
            <c:strRef>
              <c:f>Sheet1!$A$2</c:f>
              <c:strCache>
                <c:ptCount val="1"/>
                <c:pt idx="0">
                  <c:v>Population Growth</c:v>
                </c:pt>
              </c:strCache>
            </c:strRef>
          </c:tx>
          <c:invertIfNegative val="0"/>
          <c:cat>
            <c:strRef>
              <c:f>Sheet1!$B$1:$D$1</c:f>
              <c:strCache>
                <c:ptCount val="3"/>
                <c:pt idx="0">
                  <c:v>Norway</c:v>
                </c:pt>
                <c:pt idx="1">
                  <c:v>Chad</c:v>
                </c:pt>
                <c:pt idx="2">
                  <c:v>World</c:v>
                </c:pt>
              </c:strCache>
            </c:strRef>
          </c:cat>
          <c:val>
            <c:numRef>
              <c:f>Sheet1!$B$2:$D$2</c:f>
              <c:numCache>
                <c:formatCode>General</c:formatCode>
                <c:ptCount val="3"/>
                <c:pt idx="0">
                  <c:v>0.35</c:v>
                </c:pt>
                <c:pt idx="1">
                  <c:v>2.19</c:v>
                </c:pt>
                <c:pt idx="2">
                  <c:v>1.3</c:v>
                </c:pt>
              </c:numCache>
            </c:numRef>
          </c:val>
        </c:ser>
        <c:dLbls>
          <c:showLegendKey val="0"/>
          <c:showVal val="0"/>
          <c:showCatName val="0"/>
          <c:showSerName val="0"/>
          <c:showPercent val="0"/>
          <c:showBubbleSize val="0"/>
        </c:dLbls>
        <c:gapWidth val="150"/>
        <c:axId val="2127787720"/>
        <c:axId val="2127790712"/>
      </c:barChart>
      <c:catAx>
        <c:axId val="2127787720"/>
        <c:scaling>
          <c:orientation val="minMax"/>
        </c:scaling>
        <c:delete val="0"/>
        <c:axPos val="b"/>
        <c:majorTickMark val="out"/>
        <c:minorTickMark val="none"/>
        <c:tickLblPos val="nextTo"/>
        <c:crossAx val="2127790712"/>
        <c:crosses val="autoZero"/>
        <c:auto val="1"/>
        <c:lblAlgn val="ctr"/>
        <c:lblOffset val="100"/>
        <c:noMultiLvlLbl val="0"/>
      </c:catAx>
      <c:valAx>
        <c:axId val="2127790712"/>
        <c:scaling>
          <c:orientation val="minMax"/>
        </c:scaling>
        <c:delete val="0"/>
        <c:axPos val="l"/>
        <c:majorGridlines/>
        <c:numFmt formatCode="General" sourceLinked="1"/>
        <c:majorTickMark val="out"/>
        <c:minorTickMark val="none"/>
        <c:tickLblPos val="nextTo"/>
        <c:crossAx val="2127787720"/>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Investment Spending as Percentage of GDP</a:t>
            </a:r>
          </a:p>
        </c:rich>
      </c:tx>
      <c:layout/>
      <c:overlay val="0"/>
    </c:title>
    <c:autoTitleDeleted val="0"/>
    <c:plotArea>
      <c:layout/>
      <c:barChart>
        <c:barDir val="col"/>
        <c:grouping val="clustered"/>
        <c:varyColors val="0"/>
        <c:ser>
          <c:idx val="0"/>
          <c:order val="0"/>
          <c:invertIfNegative val="0"/>
          <c:cat>
            <c:strRef>
              <c:f>Sheet1!$B$1:$D$1</c:f>
              <c:strCache>
                <c:ptCount val="3"/>
                <c:pt idx="0">
                  <c:v>Norway</c:v>
                </c:pt>
                <c:pt idx="1">
                  <c:v>Chad</c:v>
                </c:pt>
                <c:pt idx="2">
                  <c:v>World</c:v>
                </c:pt>
              </c:strCache>
            </c:strRef>
          </c:cat>
          <c:val>
            <c:numRef>
              <c:f>Sheet1!$B$2:$D$2</c:f>
              <c:numCache>
                <c:formatCode>0%</c:formatCode>
                <c:ptCount val="3"/>
                <c:pt idx="0">
                  <c:v>0.2</c:v>
                </c:pt>
                <c:pt idx="1">
                  <c:v>0.14</c:v>
                </c:pt>
                <c:pt idx="2">
                  <c:v>0.23</c:v>
                </c:pt>
              </c:numCache>
            </c:numRef>
          </c:val>
        </c:ser>
        <c:dLbls>
          <c:showLegendKey val="0"/>
          <c:showVal val="0"/>
          <c:showCatName val="0"/>
          <c:showSerName val="0"/>
          <c:showPercent val="0"/>
          <c:showBubbleSize val="0"/>
        </c:dLbls>
        <c:gapWidth val="150"/>
        <c:axId val="-2144775560"/>
        <c:axId val="-2144772440"/>
      </c:barChart>
      <c:catAx>
        <c:axId val="-2144775560"/>
        <c:scaling>
          <c:orientation val="minMax"/>
        </c:scaling>
        <c:delete val="0"/>
        <c:axPos val="b"/>
        <c:numFmt formatCode="General" sourceLinked="1"/>
        <c:majorTickMark val="out"/>
        <c:minorTickMark val="none"/>
        <c:tickLblPos val="nextTo"/>
        <c:crossAx val="-2144772440"/>
        <c:crosses val="autoZero"/>
        <c:auto val="1"/>
        <c:lblAlgn val="ctr"/>
        <c:lblOffset val="100"/>
        <c:noMultiLvlLbl val="0"/>
      </c:catAx>
      <c:valAx>
        <c:axId val="-2144772440"/>
        <c:scaling>
          <c:orientation val="minMax"/>
        </c:scaling>
        <c:delete val="0"/>
        <c:axPos val="l"/>
        <c:numFmt formatCode="0%" sourceLinked="1"/>
        <c:majorTickMark val="out"/>
        <c:minorTickMark val="none"/>
        <c:tickLblPos val="nextTo"/>
        <c:crossAx val="-2144775560"/>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diagrams/_rels/data3.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jpeg"/><Relationship Id="rId1" Type="http://schemas.openxmlformats.org/officeDocument/2006/relationships/image" Target="../media/image8.jpeg"/><Relationship Id="rId2" Type="http://schemas.openxmlformats.org/officeDocument/2006/relationships/image" Target="../media/image9.jpeg"/></Relationships>
</file>

<file path=ppt/diagrams/_rels/drawing3.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jpeg"/><Relationship Id="rId1" Type="http://schemas.openxmlformats.org/officeDocument/2006/relationships/image" Target="../media/image8.jpeg"/><Relationship Id="rId2" Type="http://schemas.openxmlformats.org/officeDocument/2006/relationships/image" Target="../media/image9.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F8C8552-E324-964A-948B-28DCBFF405EE}" type="doc">
      <dgm:prSet loTypeId="urn:microsoft.com/office/officeart/2005/8/layout/venn1" loCatId="relationship" qsTypeId="urn:microsoft.com/office/officeart/2005/8/quickstyle/simple4" qsCatId="simple" csTypeId="urn:microsoft.com/office/officeart/2005/8/colors/accent1_2" csCatId="accent1" phldr="1"/>
      <dgm:spPr/>
      <dgm:t>
        <a:bodyPr/>
        <a:lstStyle/>
        <a:p>
          <a:endParaRPr lang="en-US"/>
        </a:p>
      </dgm:t>
    </dgm:pt>
    <dgm:pt modelId="{64F91B9B-3BB5-D34B-A6AF-1BF57325CF0A}">
      <dgm:prSet/>
      <dgm:spPr/>
      <dgm:t>
        <a:bodyPr/>
        <a:lstStyle/>
        <a:p>
          <a:pPr rtl="0"/>
          <a:r>
            <a:rPr lang="en-US" dirty="0" smtClean="0"/>
            <a:t>Economic growth entails  an increase in a country's total output of goods and services.</a:t>
          </a:r>
          <a:endParaRPr dirty="0"/>
        </a:p>
      </dgm:t>
    </dgm:pt>
    <dgm:pt modelId="{3283B47B-6F47-434C-803F-F6562558351A}" type="parTrans" cxnId="{E3106266-1D5D-2E42-AB48-0A5A31ECA0C7}">
      <dgm:prSet/>
      <dgm:spPr/>
      <dgm:t>
        <a:bodyPr/>
        <a:lstStyle/>
        <a:p>
          <a:endParaRPr lang="en-US"/>
        </a:p>
      </dgm:t>
    </dgm:pt>
    <dgm:pt modelId="{63914BCC-553C-4445-822B-5E71314734D3}" type="sibTrans" cxnId="{E3106266-1D5D-2E42-AB48-0A5A31ECA0C7}">
      <dgm:prSet/>
      <dgm:spPr/>
      <dgm:t>
        <a:bodyPr/>
        <a:lstStyle/>
        <a:p>
          <a:endParaRPr lang="en-US"/>
        </a:p>
      </dgm:t>
    </dgm:pt>
    <dgm:pt modelId="{7C5C736B-3930-8242-8A09-3F2066ABD62F}">
      <dgm:prSet/>
      <dgm:spPr/>
      <dgm:t>
        <a:bodyPr/>
        <a:lstStyle/>
        <a:p>
          <a:pPr rtl="0"/>
          <a:r>
            <a:rPr lang="en-US" dirty="0" smtClean="0"/>
            <a:t>Economic development entails a higher standard of living. </a:t>
          </a:r>
          <a:endParaRPr dirty="0"/>
        </a:p>
      </dgm:t>
    </dgm:pt>
    <dgm:pt modelId="{D8EA281C-BFD2-A94D-BDC9-3ACE00861305}" type="parTrans" cxnId="{C5B0E6A6-921D-BD41-8658-23D6DC7F3E55}">
      <dgm:prSet/>
      <dgm:spPr/>
      <dgm:t>
        <a:bodyPr/>
        <a:lstStyle/>
        <a:p>
          <a:endParaRPr lang="en-US"/>
        </a:p>
      </dgm:t>
    </dgm:pt>
    <dgm:pt modelId="{3C4E0882-5EEB-1249-941B-2FE05794435A}" type="sibTrans" cxnId="{C5B0E6A6-921D-BD41-8658-23D6DC7F3E55}">
      <dgm:prSet/>
      <dgm:spPr/>
      <dgm:t>
        <a:bodyPr/>
        <a:lstStyle/>
        <a:p>
          <a:endParaRPr lang="en-US"/>
        </a:p>
      </dgm:t>
    </dgm:pt>
    <dgm:pt modelId="{FCBEE6B3-2327-5249-A393-8A7D196F0F04}" type="pres">
      <dgm:prSet presAssocID="{4F8C8552-E324-964A-948B-28DCBFF405EE}" presName="compositeShape" presStyleCnt="0">
        <dgm:presLayoutVars>
          <dgm:chMax val="7"/>
          <dgm:dir/>
          <dgm:resizeHandles val="exact"/>
        </dgm:presLayoutVars>
      </dgm:prSet>
      <dgm:spPr/>
      <dgm:t>
        <a:bodyPr/>
        <a:lstStyle/>
        <a:p>
          <a:endParaRPr lang="en-US"/>
        </a:p>
      </dgm:t>
    </dgm:pt>
    <dgm:pt modelId="{27852DB4-6FF2-844B-B281-146FAC4D44E5}" type="pres">
      <dgm:prSet presAssocID="{64F91B9B-3BB5-D34B-A6AF-1BF57325CF0A}" presName="circ1" presStyleLbl="vennNode1" presStyleIdx="0" presStyleCnt="2"/>
      <dgm:spPr/>
      <dgm:t>
        <a:bodyPr/>
        <a:lstStyle/>
        <a:p>
          <a:endParaRPr lang="en-US"/>
        </a:p>
      </dgm:t>
    </dgm:pt>
    <dgm:pt modelId="{DF3C1F5B-870C-2347-BEB8-56DC93CB581B}" type="pres">
      <dgm:prSet presAssocID="{64F91B9B-3BB5-D34B-A6AF-1BF57325CF0A}" presName="circ1Tx" presStyleLbl="revTx" presStyleIdx="0" presStyleCnt="0">
        <dgm:presLayoutVars>
          <dgm:chMax val="0"/>
          <dgm:chPref val="0"/>
          <dgm:bulletEnabled val="1"/>
        </dgm:presLayoutVars>
      </dgm:prSet>
      <dgm:spPr/>
      <dgm:t>
        <a:bodyPr/>
        <a:lstStyle/>
        <a:p>
          <a:endParaRPr lang="en-US"/>
        </a:p>
      </dgm:t>
    </dgm:pt>
    <dgm:pt modelId="{1FD40188-49CD-E240-9746-78E612C67F09}" type="pres">
      <dgm:prSet presAssocID="{7C5C736B-3930-8242-8A09-3F2066ABD62F}" presName="circ2" presStyleLbl="vennNode1" presStyleIdx="1" presStyleCnt="2"/>
      <dgm:spPr/>
      <dgm:t>
        <a:bodyPr/>
        <a:lstStyle/>
        <a:p>
          <a:endParaRPr lang="en-US"/>
        </a:p>
      </dgm:t>
    </dgm:pt>
    <dgm:pt modelId="{917B367C-0D00-3141-B408-9C95649133CD}" type="pres">
      <dgm:prSet presAssocID="{7C5C736B-3930-8242-8A09-3F2066ABD62F}" presName="circ2Tx" presStyleLbl="revTx" presStyleIdx="0" presStyleCnt="0">
        <dgm:presLayoutVars>
          <dgm:chMax val="0"/>
          <dgm:chPref val="0"/>
          <dgm:bulletEnabled val="1"/>
        </dgm:presLayoutVars>
      </dgm:prSet>
      <dgm:spPr/>
      <dgm:t>
        <a:bodyPr/>
        <a:lstStyle/>
        <a:p>
          <a:endParaRPr lang="en-US"/>
        </a:p>
      </dgm:t>
    </dgm:pt>
  </dgm:ptLst>
  <dgm:cxnLst>
    <dgm:cxn modelId="{FAB2C282-636B-FD43-8E25-91A54175013B}" type="presOf" srcId="{7C5C736B-3930-8242-8A09-3F2066ABD62F}" destId="{917B367C-0D00-3141-B408-9C95649133CD}" srcOrd="1" destOrd="0" presId="urn:microsoft.com/office/officeart/2005/8/layout/venn1"/>
    <dgm:cxn modelId="{358F2EDC-9885-2142-8D6B-1524E81BD739}" type="presOf" srcId="{64F91B9B-3BB5-D34B-A6AF-1BF57325CF0A}" destId="{DF3C1F5B-870C-2347-BEB8-56DC93CB581B}" srcOrd="1" destOrd="0" presId="urn:microsoft.com/office/officeart/2005/8/layout/venn1"/>
    <dgm:cxn modelId="{C5B0E6A6-921D-BD41-8658-23D6DC7F3E55}" srcId="{4F8C8552-E324-964A-948B-28DCBFF405EE}" destId="{7C5C736B-3930-8242-8A09-3F2066ABD62F}" srcOrd="1" destOrd="0" parTransId="{D8EA281C-BFD2-A94D-BDC9-3ACE00861305}" sibTransId="{3C4E0882-5EEB-1249-941B-2FE05794435A}"/>
    <dgm:cxn modelId="{E3106266-1D5D-2E42-AB48-0A5A31ECA0C7}" srcId="{4F8C8552-E324-964A-948B-28DCBFF405EE}" destId="{64F91B9B-3BB5-D34B-A6AF-1BF57325CF0A}" srcOrd="0" destOrd="0" parTransId="{3283B47B-6F47-434C-803F-F6562558351A}" sibTransId="{63914BCC-553C-4445-822B-5E71314734D3}"/>
    <dgm:cxn modelId="{D401B28E-F0A0-7445-942D-1CB1FED1B758}" type="presOf" srcId="{7C5C736B-3930-8242-8A09-3F2066ABD62F}" destId="{1FD40188-49CD-E240-9746-78E612C67F09}" srcOrd="0" destOrd="0" presId="urn:microsoft.com/office/officeart/2005/8/layout/venn1"/>
    <dgm:cxn modelId="{DBAE5FC0-6E22-8249-B7FF-9641A2A7859A}" type="presOf" srcId="{4F8C8552-E324-964A-948B-28DCBFF405EE}" destId="{FCBEE6B3-2327-5249-A393-8A7D196F0F04}" srcOrd="0" destOrd="0" presId="urn:microsoft.com/office/officeart/2005/8/layout/venn1"/>
    <dgm:cxn modelId="{AF27C054-5CC0-264C-9E29-11C3A81C7965}" type="presOf" srcId="{64F91B9B-3BB5-D34B-A6AF-1BF57325CF0A}" destId="{27852DB4-6FF2-844B-B281-146FAC4D44E5}" srcOrd="0" destOrd="0" presId="urn:microsoft.com/office/officeart/2005/8/layout/venn1"/>
    <dgm:cxn modelId="{E7233216-79D4-FB47-B6CD-CD7BA153E726}" type="presParOf" srcId="{FCBEE6B3-2327-5249-A393-8A7D196F0F04}" destId="{27852DB4-6FF2-844B-B281-146FAC4D44E5}" srcOrd="0" destOrd="0" presId="urn:microsoft.com/office/officeart/2005/8/layout/venn1"/>
    <dgm:cxn modelId="{3AAC107E-8D14-D843-8A2F-16C9A3BA77A9}" type="presParOf" srcId="{FCBEE6B3-2327-5249-A393-8A7D196F0F04}" destId="{DF3C1F5B-870C-2347-BEB8-56DC93CB581B}" srcOrd="1" destOrd="0" presId="urn:microsoft.com/office/officeart/2005/8/layout/venn1"/>
    <dgm:cxn modelId="{19E502E2-20FE-0344-AD59-26152BB0E7C7}" type="presParOf" srcId="{FCBEE6B3-2327-5249-A393-8A7D196F0F04}" destId="{1FD40188-49CD-E240-9746-78E612C67F09}" srcOrd="2" destOrd="0" presId="urn:microsoft.com/office/officeart/2005/8/layout/venn1"/>
    <dgm:cxn modelId="{B8A565E6-DD6A-634B-B467-995201CFECA7}" type="presParOf" srcId="{FCBEE6B3-2327-5249-A393-8A7D196F0F04}" destId="{917B367C-0D00-3141-B408-9C95649133CD}" srcOrd="3"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D5726FD9-F43E-FE43-8728-2A42A326485F}" type="doc">
      <dgm:prSet loTypeId="urn:microsoft.com/office/officeart/2005/8/layout/arrow6" loCatId="relationship" qsTypeId="urn:microsoft.com/office/officeart/2005/8/quickstyle/simple4" qsCatId="simple" csTypeId="urn:microsoft.com/office/officeart/2005/8/colors/accent1_2" csCatId="accent1" phldr="1"/>
      <dgm:spPr/>
      <dgm:t>
        <a:bodyPr/>
        <a:lstStyle/>
        <a:p>
          <a:endParaRPr lang="en-US"/>
        </a:p>
      </dgm:t>
    </dgm:pt>
    <dgm:pt modelId="{8171E9B9-3C1A-DD4B-B8F0-6C3A9DDDF2C9}">
      <dgm:prSet phldrT="[Text]"/>
      <dgm:spPr/>
      <dgm:t>
        <a:bodyPr/>
        <a:lstStyle/>
        <a:p>
          <a:r>
            <a:rPr lang="en-US" dirty="0" smtClean="0"/>
            <a:t>Growth Models</a:t>
          </a:r>
          <a:endParaRPr lang="en-US" dirty="0"/>
        </a:p>
      </dgm:t>
    </dgm:pt>
    <dgm:pt modelId="{CEF206A8-1286-504B-B160-08795AD4E6D2}" type="parTrans" cxnId="{3D2038D6-A31A-E248-9F7B-AD2F9055C596}">
      <dgm:prSet/>
      <dgm:spPr/>
      <dgm:t>
        <a:bodyPr/>
        <a:lstStyle/>
        <a:p>
          <a:endParaRPr lang="en-US"/>
        </a:p>
      </dgm:t>
    </dgm:pt>
    <dgm:pt modelId="{BDE81B02-2D4A-FF44-AEC8-4E843E595CE9}" type="sibTrans" cxnId="{3D2038D6-A31A-E248-9F7B-AD2F9055C596}">
      <dgm:prSet/>
      <dgm:spPr/>
      <dgm:t>
        <a:bodyPr/>
        <a:lstStyle/>
        <a:p>
          <a:endParaRPr lang="en-US"/>
        </a:p>
      </dgm:t>
    </dgm:pt>
    <dgm:pt modelId="{EEA00F8A-0F49-3046-8CE0-2E9EF198E80F}">
      <dgm:prSet/>
      <dgm:spPr/>
      <dgm:t>
        <a:bodyPr/>
        <a:lstStyle/>
        <a:p>
          <a:r>
            <a:rPr lang="en-US" dirty="0" smtClean="0"/>
            <a:t>Growth and Development Strategies</a:t>
          </a:r>
          <a:endParaRPr lang="en-US" dirty="0"/>
        </a:p>
      </dgm:t>
    </dgm:pt>
    <dgm:pt modelId="{6F2C54A9-96F3-4F41-B8A0-D8144816E09A}" type="parTrans" cxnId="{06B8DC54-0D21-6B45-B1F2-564E657A7F00}">
      <dgm:prSet/>
      <dgm:spPr/>
      <dgm:t>
        <a:bodyPr/>
        <a:lstStyle/>
        <a:p>
          <a:endParaRPr lang="en-US"/>
        </a:p>
      </dgm:t>
    </dgm:pt>
    <dgm:pt modelId="{C76EA9DF-8397-FF48-BC76-85A8CF18C6D8}" type="sibTrans" cxnId="{06B8DC54-0D21-6B45-B1F2-564E657A7F00}">
      <dgm:prSet/>
      <dgm:spPr/>
      <dgm:t>
        <a:bodyPr/>
        <a:lstStyle/>
        <a:p>
          <a:endParaRPr lang="en-US"/>
        </a:p>
      </dgm:t>
    </dgm:pt>
    <dgm:pt modelId="{4BF334E3-6F72-5F43-B0E4-178537413170}" type="pres">
      <dgm:prSet presAssocID="{D5726FD9-F43E-FE43-8728-2A42A326485F}" presName="compositeShape" presStyleCnt="0">
        <dgm:presLayoutVars>
          <dgm:chMax val="2"/>
          <dgm:dir/>
          <dgm:resizeHandles val="exact"/>
        </dgm:presLayoutVars>
      </dgm:prSet>
      <dgm:spPr/>
      <dgm:t>
        <a:bodyPr/>
        <a:lstStyle/>
        <a:p>
          <a:endParaRPr lang="en-US"/>
        </a:p>
      </dgm:t>
    </dgm:pt>
    <dgm:pt modelId="{7C86A749-5EFD-5742-B042-B45A4DA09E46}" type="pres">
      <dgm:prSet presAssocID="{D5726FD9-F43E-FE43-8728-2A42A326485F}" presName="ribbon" presStyleLbl="node1" presStyleIdx="0" presStyleCnt="1"/>
      <dgm:spPr/>
    </dgm:pt>
    <dgm:pt modelId="{8D879613-3BEF-BB46-8D7F-AFC93E62F857}" type="pres">
      <dgm:prSet presAssocID="{D5726FD9-F43E-FE43-8728-2A42A326485F}" presName="leftArrowText" presStyleLbl="node1" presStyleIdx="0" presStyleCnt="1">
        <dgm:presLayoutVars>
          <dgm:chMax val="0"/>
          <dgm:bulletEnabled val="1"/>
        </dgm:presLayoutVars>
      </dgm:prSet>
      <dgm:spPr/>
      <dgm:t>
        <a:bodyPr/>
        <a:lstStyle/>
        <a:p>
          <a:endParaRPr lang="en-US"/>
        </a:p>
      </dgm:t>
    </dgm:pt>
    <dgm:pt modelId="{D3E6407B-9A6A-7C4B-A983-4DF9EBD71611}" type="pres">
      <dgm:prSet presAssocID="{D5726FD9-F43E-FE43-8728-2A42A326485F}" presName="rightArrowText" presStyleLbl="node1" presStyleIdx="0" presStyleCnt="1">
        <dgm:presLayoutVars>
          <dgm:chMax val="0"/>
          <dgm:bulletEnabled val="1"/>
        </dgm:presLayoutVars>
      </dgm:prSet>
      <dgm:spPr/>
      <dgm:t>
        <a:bodyPr/>
        <a:lstStyle/>
        <a:p>
          <a:endParaRPr lang="en-US"/>
        </a:p>
      </dgm:t>
    </dgm:pt>
  </dgm:ptLst>
  <dgm:cxnLst>
    <dgm:cxn modelId="{06B8DC54-0D21-6B45-B1F2-564E657A7F00}" srcId="{D5726FD9-F43E-FE43-8728-2A42A326485F}" destId="{EEA00F8A-0F49-3046-8CE0-2E9EF198E80F}" srcOrd="1" destOrd="0" parTransId="{6F2C54A9-96F3-4F41-B8A0-D8144816E09A}" sibTransId="{C76EA9DF-8397-FF48-BC76-85A8CF18C6D8}"/>
    <dgm:cxn modelId="{5ABA5B25-2154-774A-87A8-2EE6CEDEB768}" type="presOf" srcId="{D5726FD9-F43E-FE43-8728-2A42A326485F}" destId="{4BF334E3-6F72-5F43-B0E4-178537413170}" srcOrd="0" destOrd="0" presId="urn:microsoft.com/office/officeart/2005/8/layout/arrow6"/>
    <dgm:cxn modelId="{3D2038D6-A31A-E248-9F7B-AD2F9055C596}" srcId="{D5726FD9-F43E-FE43-8728-2A42A326485F}" destId="{8171E9B9-3C1A-DD4B-B8F0-6C3A9DDDF2C9}" srcOrd="0" destOrd="0" parTransId="{CEF206A8-1286-504B-B160-08795AD4E6D2}" sibTransId="{BDE81B02-2D4A-FF44-AEC8-4E843E595CE9}"/>
    <dgm:cxn modelId="{C6E40CF7-D950-874D-8197-466259C367C4}" type="presOf" srcId="{EEA00F8A-0F49-3046-8CE0-2E9EF198E80F}" destId="{D3E6407B-9A6A-7C4B-A983-4DF9EBD71611}" srcOrd="0" destOrd="0" presId="urn:microsoft.com/office/officeart/2005/8/layout/arrow6"/>
    <dgm:cxn modelId="{A6FC67BF-F475-9C4C-9015-E3DEF9B1A2A4}" type="presOf" srcId="{8171E9B9-3C1A-DD4B-B8F0-6C3A9DDDF2C9}" destId="{8D879613-3BEF-BB46-8D7F-AFC93E62F857}" srcOrd="0" destOrd="0" presId="urn:microsoft.com/office/officeart/2005/8/layout/arrow6"/>
    <dgm:cxn modelId="{B9AA2FCE-D512-034D-B304-E82011621C7F}" type="presParOf" srcId="{4BF334E3-6F72-5F43-B0E4-178537413170}" destId="{7C86A749-5EFD-5742-B042-B45A4DA09E46}" srcOrd="0" destOrd="0" presId="urn:microsoft.com/office/officeart/2005/8/layout/arrow6"/>
    <dgm:cxn modelId="{57868BAB-8F50-B94B-A53C-B9F61988CE10}" type="presParOf" srcId="{4BF334E3-6F72-5F43-B0E4-178537413170}" destId="{8D879613-3BEF-BB46-8D7F-AFC93E62F857}" srcOrd="1" destOrd="0" presId="urn:microsoft.com/office/officeart/2005/8/layout/arrow6"/>
    <dgm:cxn modelId="{8CD41370-E900-EB4A-BCFE-0B6C3A37CB9F}" type="presParOf" srcId="{4BF334E3-6F72-5F43-B0E4-178537413170}" destId="{D3E6407B-9A6A-7C4B-A983-4DF9EBD71611}" srcOrd="2" destOrd="0" presId="urn:microsoft.com/office/officeart/2005/8/layout/arrow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990CAFFA-F114-1F4B-9C25-F451E12ADB56}"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US"/>
        </a:p>
      </dgm:t>
    </dgm:pt>
    <dgm:pt modelId="{CDAA6F29-DB4F-AC47-B759-B3ACD3DD3E0C}">
      <dgm:prSet phldrT="[Text]" custT="1"/>
      <dgm:spPr/>
      <dgm:t>
        <a:bodyPr/>
        <a:lstStyle/>
        <a:p>
          <a:r>
            <a:rPr lang="en-US" sz="1400" dirty="0" smtClean="0"/>
            <a:t>Increased Savings</a:t>
          </a:r>
          <a:endParaRPr lang="en-US" sz="1400" dirty="0"/>
        </a:p>
      </dgm:t>
    </dgm:pt>
    <dgm:pt modelId="{32312B89-C58D-E94B-B09C-3672C2DF07AE}" type="parTrans" cxnId="{7A06941A-5A44-D946-9FFA-679638B21F21}">
      <dgm:prSet/>
      <dgm:spPr/>
      <dgm:t>
        <a:bodyPr/>
        <a:lstStyle/>
        <a:p>
          <a:endParaRPr lang="en-US"/>
        </a:p>
      </dgm:t>
    </dgm:pt>
    <dgm:pt modelId="{22273A3A-35DB-B44C-BE57-694F34D4D70E}" type="sibTrans" cxnId="{7A06941A-5A44-D946-9FFA-679638B21F21}">
      <dgm:prSet/>
      <dgm:spPr/>
      <dgm:t>
        <a:bodyPr/>
        <a:lstStyle/>
        <a:p>
          <a:endParaRPr lang="en-US" dirty="0"/>
        </a:p>
      </dgm:t>
    </dgm:pt>
    <dgm:pt modelId="{6057B0F7-D5C5-C249-9FCF-0244915809FC}">
      <dgm:prSet phldrT="[Text]" custT="1"/>
      <dgm:spPr/>
      <dgm:t>
        <a:bodyPr/>
        <a:lstStyle/>
        <a:p>
          <a:r>
            <a:rPr lang="en-US" sz="1400" dirty="0" smtClean="0"/>
            <a:t>Increased Investment</a:t>
          </a:r>
          <a:endParaRPr lang="en-US" sz="1400" dirty="0"/>
        </a:p>
      </dgm:t>
    </dgm:pt>
    <dgm:pt modelId="{A9B8C011-C4C4-9047-9258-CD27DECE2C27}" type="parTrans" cxnId="{53E23F1B-F6A7-7644-95B3-40538F8D5CF5}">
      <dgm:prSet/>
      <dgm:spPr/>
      <dgm:t>
        <a:bodyPr/>
        <a:lstStyle/>
        <a:p>
          <a:endParaRPr lang="en-US"/>
        </a:p>
      </dgm:t>
    </dgm:pt>
    <dgm:pt modelId="{59D08D18-111C-EC4D-90A6-3DD9CFA02714}" type="sibTrans" cxnId="{53E23F1B-F6A7-7644-95B3-40538F8D5CF5}">
      <dgm:prSet/>
      <dgm:spPr/>
      <dgm:t>
        <a:bodyPr/>
        <a:lstStyle/>
        <a:p>
          <a:endParaRPr lang="en-US" dirty="0"/>
        </a:p>
      </dgm:t>
    </dgm:pt>
    <dgm:pt modelId="{F0B65B85-EE60-7F45-B856-54C8CDD55875}">
      <dgm:prSet phldrT="[Text]" custT="1"/>
      <dgm:spPr/>
      <dgm:t>
        <a:bodyPr/>
        <a:lstStyle/>
        <a:p>
          <a:r>
            <a:rPr lang="en-US" sz="1400" dirty="0" smtClean="0"/>
            <a:t>Larger capital stock</a:t>
          </a:r>
          <a:endParaRPr lang="en-US" sz="1400" dirty="0"/>
        </a:p>
      </dgm:t>
    </dgm:pt>
    <dgm:pt modelId="{78B74F7E-4961-FD40-A766-62C9ECC57DFA}" type="parTrans" cxnId="{5A231E1F-675B-BA44-844A-CE367A105170}">
      <dgm:prSet/>
      <dgm:spPr/>
      <dgm:t>
        <a:bodyPr/>
        <a:lstStyle/>
        <a:p>
          <a:endParaRPr lang="en-US"/>
        </a:p>
      </dgm:t>
    </dgm:pt>
    <dgm:pt modelId="{08CB4B7D-B34F-2E43-90CC-D402736BC82A}" type="sibTrans" cxnId="{5A231E1F-675B-BA44-844A-CE367A105170}">
      <dgm:prSet/>
      <dgm:spPr/>
      <dgm:t>
        <a:bodyPr/>
        <a:lstStyle/>
        <a:p>
          <a:endParaRPr lang="en-US" dirty="0"/>
        </a:p>
      </dgm:t>
    </dgm:pt>
    <dgm:pt modelId="{6478CFD3-8034-D94A-9E17-C8CFD4E50E4E}">
      <dgm:prSet phldrT="[Text]" custT="1"/>
      <dgm:spPr/>
      <dgm:t>
        <a:bodyPr/>
        <a:lstStyle/>
        <a:p>
          <a:r>
            <a:rPr lang="en-US" sz="1400" dirty="0" smtClean="0"/>
            <a:t>Increased output</a:t>
          </a:r>
          <a:endParaRPr lang="en-US" sz="1400" dirty="0"/>
        </a:p>
      </dgm:t>
    </dgm:pt>
    <dgm:pt modelId="{9F774C16-8AAB-EC4C-83F0-692F7E938F75}" type="parTrans" cxnId="{F2D835DA-FA65-E34B-B2E5-8940737D757B}">
      <dgm:prSet/>
      <dgm:spPr/>
      <dgm:t>
        <a:bodyPr/>
        <a:lstStyle/>
        <a:p>
          <a:endParaRPr lang="en-US"/>
        </a:p>
      </dgm:t>
    </dgm:pt>
    <dgm:pt modelId="{B92F7017-E460-BA4A-A2D4-C07836E86805}" type="sibTrans" cxnId="{F2D835DA-FA65-E34B-B2E5-8940737D757B}">
      <dgm:prSet/>
      <dgm:spPr/>
      <dgm:t>
        <a:bodyPr/>
        <a:lstStyle/>
        <a:p>
          <a:endParaRPr lang="en-US" dirty="0"/>
        </a:p>
      </dgm:t>
    </dgm:pt>
    <dgm:pt modelId="{837F5B43-09B2-6C40-9C59-22500C6C766A}">
      <dgm:prSet phldrT="[Text]" custT="1"/>
      <dgm:spPr/>
      <dgm:t>
        <a:bodyPr/>
        <a:lstStyle/>
        <a:p>
          <a:r>
            <a:rPr lang="en-US" sz="1400" dirty="0" smtClean="0"/>
            <a:t>Increased incomes</a:t>
          </a:r>
          <a:endParaRPr lang="en-US" sz="1400" dirty="0"/>
        </a:p>
      </dgm:t>
    </dgm:pt>
    <dgm:pt modelId="{D0FA5B5E-DAE1-2343-8F56-D615D236B6DF}" type="parTrans" cxnId="{C0EA22B9-C6A1-F349-9BD6-E0F836A61BF2}">
      <dgm:prSet/>
      <dgm:spPr/>
      <dgm:t>
        <a:bodyPr/>
        <a:lstStyle/>
        <a:p>
          <a:endParaRPr lang="en-US"/>
        </a:p>
      </dgm:t>
    </dgm:pt>
    <dgm:pt modelId="{20CA2868-DA6A-1142-BB8F-AF09610898CB}" type="sibTrans" cxnId="{C0EA22B9-C6A1-F349-9BD6-E0F836A61BF2}">
      <dgm:prSet/>
      <dgm:spPr/>
      <dgm:t>
        <a:bodyPr/>
        <a:lstStyle/>
        <a:p>
          <a:endParaRPr lang="en-US" dirty="0"/>
        </a:p>
      </dgm:t>
    </dgm:pt>
    <dgm:pt modelId="{6EE37C2A-C923-1248-98F9-BA08BA214629}" type="pres">
      <dgm:prSet presAssocID="{990CAFFA-F114-1F4B-9C25-F451E12ADB56}" presName="cycle" presStyleCnt="0">
        <dgm:presLayoutVars>
          <dgm:dir/>
          <dgm:resizeHandles val="exact"/>
        </dgm:presLayoutVars>
      </dgm:prSet>
      <dgm:spPr/>
      <dgm:t>
        <a:bodyPr/>
        <a:lstStyle/>
        <a:p>
          <a:endParaRPr lang="en-US"/>
        </a:p>
      </dgm:t>
    </dgm:pt>
    <dgm:pt modelId="{718381B5-B6A4-A045-B013-8801FF8ED3FF}" type="pres">
      <dgm:prSet presAssocID="{CDAA6F29-DB4F-AC47-B759-B3ACD3DD3E0C}" presName="node" presStyleLbl="node1" presStyleIdx="0" presStyleCnt="5">
        <dgm:presLayoutVars>
          <dgm:bulletEnabled val="1"/>
        </dgm:presLayoutVars>
      </dgm:prSet>
      <dgm:spPr/>
      <dgm:t>
        <a:bodyPr/>
        <a:lstStyle/>
        <a:p>
          <a:endParaRPr lang="en-US"/>
        </a:p>
      </dgm:t>
    </dgm:pt>
    <dgm:pt modelId="{E0838EA2-FA55-984C-B8AC-0C5D854503AA}" type="pres">
      <dgm:prSet presAssocID="{CDAA6F29-DB4F-AC47-B759-B3ACD3DD3E0C}" presName="spNode" presStyleCnt="0"/>
      <dgm:spPr/>
      <dgm:t>
        <a:bodyPr/>
        <a:lstStyle/>
        <a:p>
          <a:endParaRPr lang="en-US"/>
        </a:p>
      </dgm:t>
    </dgm:pt>
    <dgm:pt modelId="{3507717D-603E-9240-A219-200A1F36BE87}" type="pres">
      <dgm:prSet presAssocID="{22273A3A-35DB-B44C-BE57-694F34D4D70E}" presName="sibTrans" presStyleLbl="sibTrans1D1" presStyleIdx="0" presStyleCnt="5"/>
      <dgm:spPr/>
      <dgm:t>
        <a:bodyPr/>
        <a:lstStyle/>
        <a:p>
          <a:endParaRPr lang="en-US"/>
        </a:p>
      </dgm:t>
    </dgm:pt>
    <dgm:pt modelId="{E2EFD1A1-6C56-6A46-ADAD-904E1A336CEC}" type="pres">
      <dgm:prSet presAssocID="{6057B0F7-D5C5-C249-9FCF-0244915809FC}" presName="node" presStyleLbl="node1" presStyleIdx="1" presStyleCnt="5">
        <dgm:presLayoutVars>
          <dgm:bulletEnabled val="1"/>
        </dgm:presLayoutVars>
      </dgm:prSet>
      <dgm:spPr/>
      <dgm:t>
        <a:bodyPr/>
        <a:lstStyle/>
        <a:p>
          <a:endParaRPr lang="en-US"/>
        </a:p>
      </dgm:t>
    </dgm:pt>
    <dgm:pt modelId="{6E3DD670-4FDB-CE48-BD18-3010EB1CB502}" type="pres">
      <dgm:prSet presAssocID="{6057B0F7-D5C5-C249-9FCF-0244915809FC}" presName="spNode" presStyleCnt="0"/>
      <dgm:spPr/>
      <dgm:t>
        <a:bodyPr/>
        <a:lstStyle/>
        <a:p>
          <a:endParaRPr lang="en-US"/>
        </a:p>
      </dgm:t>
    </dgm:pt>
    <dgm:pt modelId="{F4EB8F3A-13C4-5D47-9F34-A0D89B77C8B5}" type="pres">
      <dgm:prSet presAssocID="{59D08D18-111C-EC4D-90A6-3DD9CFA02714}" presName="sibTrans" presStyleLbl="sibTrans1D1" presStyleIdx="1" presStyleCnt="5"/>
      <dgm:spPr/>
      <dgm:t>
        <a:bodyPr/>
        <a:lstStyle/>
        <a:p>
          <a:endParaRPr lang="en-US"/>
        </a:p>
      </dgm:t>
    </dgm:pt>
    <dgm:pt modelId="{AAE37070-14DB-6842-BB25-F7E6C2FC6E2D}" type="pres">
      <dgm:prSet presAssocID="{F0B65B85-EE60-7F45-B856-54C8CDD55875}" presName="node" presStyleLbl="node1" presStyleIdx="2" presStyleCnt="5" custRadScaleRad="98066" custRadScaleInc="-3437">
        <dgm:presLayoutVars>
          <dgm:bulletEnabled val="1"/>
        </dgm:presLayoutVars>
      </dgm:prSet>
      <dgm:spPr/>
      <dgm:t>
        <a:bodyPr/>
        <a:lstStyle/>
        <a:p>
          <a:endParaRPr lang="en-US"/>
        </a:p>
      </dgm:t>
    </dgm:pt>
    <dgm:pt modelId="{8B088694-CFEC-AA47-87F9-4E369B127DAD}" type="pres">
      <dgm:prSet presAssocID="{F0B65B85-EE60-7F45-B856-54C8CDD55875}" presName="spNode" presStyleCnt="0"/>
      <dgm:spPr/>
      <dgm:t>
        <a:bodyPr/>
        <a:lstStyle/>
        <a:p>
          <a:endParaRPr lang="en-US"/>
        </a:p>
      </dgm:t>
    </dgm:pt>
    <dgm:pt modelId="{24971B2A-2649-3C45-AF6B-34E186485924}" type="pres">
      <dgm:prSet presAssocID="{08CB4B7D-B34F-2E43-90CC-D402736BC82A}" presName="sibTrans" presStyleLbl="sibTrans1D1" presStyleIdx="2" presStyleCnt="5"/>
      <dgm:spPr/>
      <dgm:t>
        <a:bodyPr/>
        <a:lstStyle/>
        <a:p>
          <a:endParaRPr lang="en-US"/>
        </a:p>
      </dgm:t>
    </dgm:pt>
    <dgm:pt modelId="{FEE3CF1E-3AA3-3940-9CDC-DBD0671565C7}" type="pres">
      <dgm:prSet presAssocID="{6478CFD3-8034-D94A-9E17-C8CFD4E50E4E}" presName="node" presStyleLbl="node1" presStyleIdx="3" presStyleCnt="5">
        <dgm:presLayoutVars>
          <dgm:bulletEnabled val="1"/>
        </dgm:presLayoutVars>
      </dgm:prSet>
      <dgm:spPr/>
      <dgm:t>
        <a:bodyPr/>
        <a:lstStyle/>
        <a:p>
          <a:endParaRPr lang="en-US"/>
        </a:p>
      </dgm:t>
    </dgm:pt>
    <dgm:pt modelId="{813CBBA3-ECB8-DF42-93D2-DCE466B07917}" type="pres">
      <dgm:prSet presAssocID="{6478CFD3-8034-D94A-9E17-C8CFD4E50E4E}" presName="spNode" presStyleCnt="0"/>
      <dgm:spPr/>
      <dgm:t>
        <a:bodyPr/>
        <a:lstStyle/>
        <a:p>
          <a:endParaRPr lang="en-US"/>
        </a:p>
      </dgm:t>
    </dgm:pt>
    <dgm:pt modelId="{4A22FDFD-3616-3D4B-B214-98F67BA1B5FB}" type="pres">
      <dgm:prSet presAssocID="{B92F7017-E460-BA4A-A2D4-C07836E86805}" presName="sibTrans" presStyleLbl="sibTrans1D1" presStyleIdx="3" presStyleCnt="5"/>
      <dgm:spPr/>
      <dgm:t>
        <a:bodyPr/>
        <a:lstStyle/>
        <a:p>
          <a:endParaRPr lang="en-US"/>
        </a:p>
      </dgm:t>
    </dgm:pt>
    <dgm:pt modelId="{B41ADF3B-06BE-0340-8699-931F851BFD9B}" type="pres">
      <dgm:prSet presAssocID="{837F5B43-09B2-6C40-9C59-22500C6C766A}" presName="node" presStyleLbl="node1" presStyleIdx="4" presStyleCnt="5">
        <dgm:presLayoutVars>
          <dgm:bulletEnabled val="1"/>
        </dgm:presLayoutVars>
      </dgm:prSet>
      <dgm:spPr/>
      <dgm:t>
        <a:bodyPr/>
        <a:lstStyle/>
        <a:p>
          <a:endParaRPr lang="en-US"/>
        </a:p>
      </dgm:t>
    </dgm:pt>
    <dgm:pt modelId="{6597B0D2-C4F3-EF4B-81DB-49350EE3F3A5}" type="pres">
      <dgm:prSet presAssocID="{837F5B43-09B2-6C40-9C59-22500C6C766A}" presName="spNode" presStyleCnt="0"/>
      <dgm:spPr/>
      <dgm:t>
        <a:bodyPr/>
        <a:lstStyle/>
        <a:p>
          <a:endParaRPr lang="en-US"/>
        </a:p>
      </dgm:t>
    </dgm:pt>
    <dgm:pt modelId="{162BFC04-F568-D546-BFA0-D59160566906}" type="pres">
      <dgm:prSet presAssocID="{20CA2868-DA6A-1142-BB8F-AF09610898CB}" presName="sibTrans" presStyleLbl="sibTrans1D1" presStyleIdx="4" presStyleCnt="5"/>
      <dgm:spPr/>
      <dgm:t>
        <a:bodyPr/>
        <a:lstStyle/>
        <a:p>
          <a:endParaRPr lang="en-US"/>
        </a:p>
      </dgm:t>
    </dgm:pt>
  </dgm:ptLst>
  <dgm:cxnLst>
    <dgm:cxn modelId="{0C3C78B7-8C5A-0244-8855-69FED62D77F8}" type="presOf" srcId="{837F5B43-09B2-6C40-9C59-22500C6C766A}" destId="{B41ADF3B-06BE-0340-8699-931F851BFD9B}" srcOrd="0" destOrd="0" presId="urn:microsoft.com/office/officeart/2005/8/layout/cycle5"/>
    <dgm:cxn modelId="{37E8CD09-99E8-D54A-8A1A-32C87F4591B6}" type="presOf" srcId="{6478CFD3-8034-D94A-9E17-C8CFD4E50E4E}" destId="{FEE3CF1E-3AA3-3940-9CDC-DBD0671565C7}" srcOrd="0" destOrd="0" presId="urn:microsoft.com/office/officeart/2005/8/layout/cycle5"/>
    <dgm:cxn modelId="{53E23F1B-F6A7-7644-95B3-40538F8D5CF5}" srcId="{990CAFFA-F114-1F4B-9C25-F451E12ADB56}" destId="{6057B0F7-D5C5-C249-9FCF-0244915809FC}" srcOrd="1" destOrd="0" parTransId="{A9B8C011-C4C4-9047-9258-CD27DECE2C27}" sibTransId="{59D08D18-111C-EC4D-90A6-3DD9CFA02714}"/>
    <dgm:cxn modelId="{3C65F442-53E9-7A46-A846-89CA607208EC}" type="presOf" srcId="{20CA2868-DA6A-1142-BB8F-AF09610898CB}" destId="{162BFC04-F568-D546-BFA0-D59160566906}" srcOrd="0" destOrd="0" presId="urn:microsoft.com/office/officeart/2005/8/layout/cycle5"/>
    <dgm:cxn modelId="{3D00335D-B181-F34E-A6D7-C17A4FF2AAF4}" type="presOf" srcId="{59D08D18-111C-EC4D-90A6-3DD9CFA02714}" destId="{F4EB8F3A-13C4-5D47-9F34-A0D89B77C8B5}" srcOrd="0" destOrd="0" presId="urn:microsoft.com/office/officeart/2005/8/layout/cycle5"/>
    <dgm:cxn modelId="{17DAE937-0EEC-4F4E-80E9-BF9F392A249B}" type="presOf" srcId="{CDAA6F29-DB4F-AC47-B759-B3ACD3DD3E0C}" destId="{718381B5-B6A4-A045-B013-8801FF8ED3FF}" srcOrd="0" destOrd="0" presId="urn:microsoft.com/office/officeart/2005/8/layout/cycle5"/>
    <dgm:cxn modelId="{B59C5FDD-77B0-454D-AE42-3F5AE00CC2C4}" type="presOf" srcId="{F0B65B85-EE60-7F45-B856-54C8CDD55875}" destId="{AAE37070-14DB-6842-BB25-F7E6C2FC6E2D}" srcOrd="0" destOrd="0" presId="urn:microsoft.com/office/officeart/2005/8/layout/cycle5"/>
    <dgm:cxn modelId="{65FB8737-46CA-6643-B4C5-3333967D97EB}" type="presOf" srcId="{B92F7017-E460-BA4A-A2D4-C07836E86805}" destId="{4A22FDFD-3616-3D4B-B214-98F67BA1B5FB}" srcOrd="0" destOrd="0" presId="urn:microsoft.com/office/officeart/2005/8/layout/cycle5"/>
    <dgm:cxn modelId="{7A06941A-5A44-D946-9FFA-679638B21F21}" srcId="{990CAFFA-F114-1F4B-9C25-F451E12ADB56}" destId="{CDAA6F29-DB4F-AC47-B759-B3ACD3DD3E0C}" srcOrd="0" destOrd="0" parTransId="{32312B89-C58D-E94B-B09C-3672C2DF07AE}" sibTransId="{22273A3A-35DB-B44C-BE57-694F34D4D70E}"/>
    <dgm:cxn modelId="{F2D835DA-FA65-E34B-B2E5-8940737D757B}" srcId="{990CAFFA-F114-1F4B-9C25-F451E12ADB56}" destId="{6478CFD3-8034-D94A-9E17-C8CFD4E50E4E}" srcOrd="3" destOrd="0" parTransId="{9F774C16-8AAB-EC4C-83F0-692F7E938F75}" sibTransId="{B92F7017-E460-BA4A-A2D4-C07836E86805}"/>
    <dgm:cxn modelId="{BF62723E-04FB-8041-9D55-94A20FE31DE1}" type="presOf" srcId="{08CB4B7D-B34F-2E43-90CC-D402736BC82A}" destId="{24971B2A-2649-3C45-AF6B-34E186485924}" srcOrd="0" destOrd="0" presId="urn:microsoft.com/office/officeart/2005/8/layout/cycle5"/>
    <dgm:cxn modelId="{EAC5E7F4-A815-F745-B1F6-B9676D76EE49}" type="presOf" srcId="{990CAFFA-F114-1F4B-9C25-F451E12ADB56}" destId="{6EE37C2A-C923-1248-98F9-BA08BA214629}" srcOrd="0" destOrd="0" presId="urn:microsoft.com/office/officeart/2005/8/layout/cycle5"/>
    <dgm:cxn modelId="{C0EA22B9-C6A1-F349-9BD6-E0F836A61BF2}" srcId="{990CAFFA-F114-1F4B-9C25-F451E12ADB56}" destId="{837F5B43-09B2-6C40-9C59-22500C6C766A}" srcOrd="4" destOrd="0" parTransId="{D0FA5B5E-DAE1-2343-8F56-D615D236B6DF}" sibTransId="{20CA2868-DA6A-1142-BB8F-AF09610898CB}"/>
    <dgm:cxn modelId="{5A231E1F-675B-BA44-844A-CE367A105170}" srcId="{990CAFFA-F114-1F4B-9C25-F451E12ADB56}" destId="{F0B65B85-EE60-7F45-B856-54C8CDD55875}" srcOrd="2" destOrd="0" parTransId="{78B74F7E-4961-FD40-A766-62C9ECC57DFA}" sibTransId="{08CB4B7D-B34F-2E43-90CC-D402736BC82A}"/>
    <dgm:cxn modelId="{CC34B20D-74F5-1547-9885-1DE6C2C39EC5}" type="presOf" srcId="{6057B0F7-D5C5-C249-9FCF-0244915809FC}" destId="{E2EFD1A1-6C56-6A46-ADAD-904E1A336CEC}" srcOrd="0" destOrd="0" presId="urn:microsoft.com/office/officeart/2005/8/layout/cycle5"/>
    <dgm:cxn modelId="{11023C1E-5A86-6D47-99AE-59110442B3DD}" type="presOf" srcId="{22273A3A-35DB-B44C-BE57-694F34D4D70E}" destId="{3507717D-603E-9240-A219-200A1F36BE87}" srcOrd="0" destOrd="0" presId="urn:microsoft.com/office/officeart/2005/8/layout/cycle5"/>
    <dgm:cxn modelId="{2BDDDA03-8E4B-3344-A5ED-BCD7EAC50FA3}" type="presParOf" srcId="{6EE37C2A-C923-1248-98F9-BA08BA214629}" destId="{718381B5-B6A4-A045-B013-8801FF8ED3FF}" srcOrd="0" destOrd="0" presId="urn:microsoft.com/office/officeart/2005/8/layout/cycle5"/>
    <dgm:cxn modelId="{B43CE18E-7E93-FD44-BBC4-BF411F241C61}" type="presParOf" srcId="{6EE37C2A-C923-1248-98F9-BA08BA214629}" destId="{E0838EA2-FA55-984C-B8AC-0C5D854503AA}" srcOrd="1" destOrd="0" presId="urn:microsoft.com/office/officeart/2005/8/layout/cycle5"/>
    <dgm:cxn modelId="{2F44A169-D725-E44D-BEF7-678986D2A662}" type="presParOf" srcId="{6EE37C2A-C923-1248-98F9-BA08BA214629}" destId="{3507717D-603E-9240-A219-200A1F36BE87}" srcOrd="2" destOrd="0" presId="urn:microsoft.com/office/officeart/2005/8/layout/cycle5"/>
    <dgm:cxn modelId="{D5BBA97C-2842-3141-915C-2B78E3BD67C2}" type="presParOf" srcId="{6EE37C2A-C923-1248-98F9-BA08BA214629}" destId="{E2EFD1A1-6C56-6A46-ADAD-904E1A336CEC}" srcOrd="3" destOrd="0" presId="urn:microsoft.com/office/officeart/2005/8/layout/cycle5"/>
    <dgm:cxn modelId="{86E228A6-D36F-B44E-8467-8C187F50373D}" type="presParOf" srcId="{6EE37C2A-C923-1248-98F9-BA08BA214629}" destId="{6E3DD670-4FDB-CE48-BD18-3010EB1CB502}" srcOrd="4" destOrd="0" presId="urn:microsoft.com/office/officeart/2005/8/layout/cycle5"/>
    <dgm:cxn modelId="{D74B2570-7A84-0144-9169-EFFC7542A825}" type="presParOf" srcId="{6EE37C2A-C923-1248-98F9-BA08BA214629}" destId="{F4EB8F3A-13C4-5D47-9F34-A0D89B77C8B5}" srcOrd="5" destOrd="0" presId="urn:microsoft.com/office/officeart/2005/8/layout/cycle5"/>
    <dgm:cxn modelId="{850BA33E-DB31-A247-B2F3-E1751BD4DA1F}" type="presParOf" srcId="{6EE37C2A-C923-1248-98F9-BA08BA214629}" destId="{AAE37070-14DB-6842-BB25-F7E6C2FC6E2D}" srcOrd="6" destOrd="0" presId="urn:microsoft.com/office/officeart/2005/8/layout/cycle5"/>
    <dgm:cxn modelId="{DA2C5ED7-2406-7746-B1BC-5DAA68C464FB}" type="presParOf" srcId="{6EE37C2A-C923-1248-98F9-BA08BA214629}" destId="{8B088694-CFEC-AA47-87F9-4E369B127DAD}" srcOrd="7" destOrd="0" presId="urn:microsoft.com/office/officeart/2005/8/layout/cycle5"/>
    <dgm:cxn modelId="{F8CB0A7E-8D68-674E-9D4A-3B68B4A0ABEC}" type="presParOf" srcId="{6EE37C2A-C923-1248-98F9-BA08BA214629}" destId="{24971B2A-2649-3C45-AF6B-34E186485924}" srcOrd="8" destOrd="0" presId="urn:microsoft.com/office/officeart/2005/8/layout/cycle5"/>
    <dgm:cxn modelId="{7319C4E2-3DDD-DF4D-898E-1FA92D39DD68}" type="presParOf" srcId="{6EE37C2A-C923-1248-98F9-BA08BA214629}" destId="{FEE3CF1E-3AA3-3940-9CDC-DBD0671565C7}" srcOrd="9" destOrd="0" presId="urn:microsoft.com/office/officeart/2005/8/layout/cycle5"/>
    <dgm:cxn modelId="{52E2BAFD-C0E4-DD44-A39B-4B38D43A7337}" type="presParOf" srcId="{6EE37C2A-C923-1248-98F9-BA08BA214629}" destId="{813CBBA3-ECB8-DF42-93D2-DCE466B07917}" srcOrd="10" destOrd="0" presId="urn:microsoft.com/office/officeart/2005/8/layout/cycle5"/>
    <dgm:cxn modelId="{40B3E1DB-948F-6146-BB86-DB5F5E9B5893}" type="presParOf" srcId="{6EE37C2A-C923-1248-98F9-BA08BA214629}" destId="{4A22FDFD-3616-3D4B-B214-98F67BA1B5FB}" srcOrd="11" destOrd="0" presId="urn:microsoft.com/office/officeart/2005/8/layout/cycle5"/>
    <dgm:cxn modelId="{8298220F-C0C0-7144-8243-E2564566B436}" type="presParOf" srcId="{6EE37C2A-C923-1248-98F9-BA08BA214629}" destId="{B41ADF3B-06BE-0340-8699-931F851BFD9B}" srcOrd="12" destOrd="0" presId="urn:microsoft.com/office/officeart/2005/8/layout/cycle5"/>
    <dgm:cxn modelId="{1C7CCAB6-1C13-7E47-B55D-038B3EB0BBA5}" type="presParOf" srcId="{6EE37C2A-C923-1248-98F9-BA08BA214629}" destId="{6597B0D2-C4F3-EF4B-81DB-49350EE3F3A5}" srcOrd="13" destOrd="0" presId="urn:microsoft.com/office/officeart/2005/8/layout/cycle5"/>
    <dgm:cxn modelId="{E8758117-61A6-2D43-AE19-846692210AA1}" type="presParOf" srcId="{6EE37C2A-C923-1248-98F9-BA08BA214629}" destId="{162BFC04-F568-D546-BFA0-D59160566906}" srcOrd="14"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990CAFFA-F114-1F4B-9C25-F451E12ADB56}"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US"/>
        </a:p>
      </dgm:t>
    </dgm:pt>
    <dgm:pt modelId="{CDAA6F29-DB4F-AC47-B759-B3ACD3DD3E0C}">
      <dgm:prSet phldrT="[Text]"/>
      <dgm:spPr/>
      <dgm:t>
        <a:bodyPr/>
        <a:lstStyle/>
        <a:p>
          <a:r>
            <a:rPr lang="en-US" dirty="0" smtClean="0"/>
            <a:t>Increased Savings</a:t>
          </a:r>
          <a:endParaRPr lang="en-US" dirty="0"/>
        </a:p>
      </dgm:t>
    </dgm:pt>
    <dgm:pt modelId="{32312B89-C58D-E94B-B09C-3672C2DF07AE}" type="parTrans" cxnId="{7A06941A-5A44-D946-9FFA-679638B21F21}">
      <dgm:prSet/>
      <dgm:spPr/>
      <dgm:t>
        <a:bodyPr/>
        <a:lstStyle/>
        <a:p>
          <a:endParaRPr lang="en-US"/>
        </a:p>
      </dgm:t>
    </dgm:pt>
    <dgm:pt modelId="{22273A3A-35DB-B44C-BE57-694F34D4D70E}" type="sibTrans" cxnId="{7A06941A-5A44-D946-9FFA-679638B21F21}">
      <dgm:prSet/>
      <dgm:spPr/>
      <dgm:t>
        <a:bodyPr/>
        <a:lstStyle/>
        <a:p>
          <a:endParaRPr lang="en-US" dirty="0"/>
        </a:p>
      </dgm:t>
    </dgm:pt>
    <dgm:pt modelId="{6057B0F7-D5C5-C249-9FCF-0244915809FC}">
      <dgm:prSet phldrT="[Text]"/>
      <dgm:spPr/>
      <dgm:t>
        <a:bodyPr/>
        <a:lstStyle/>
        <a:p>
          <a:r>
            <a:rPr lang="en-US" dirty="0" smtClean="0"/>
            <a:t>Increased Investment</a:t>
          </a:r>
          <a:endParaRPr lang="en-US" dirty="0"/>
        </a:p>
      </dgm:t>
    </dgm:pt>
    <dgm:pt modelId="{A9B8C011-C4C4-9047-9258-CD27DECE2C27}" type="parTrans" cxnId="{53E23F1B-F6A7-7644-95B3-40538F8D5CF5}">
      <dgm:prSet/>
      <dgm:spPr/>
      <dgm:t>
        <a:bodyPr/>
        <a:lstStyle/>
        <a:p>
          <a:endParaRPr lang="en-US"/>
        </a:p>
      </dgm:t>
    </dgm:pt>
    <dgm:pt modelId="{59D08D18-111C-EC4D-90A6-3DD9CFA02714}" type="sibTrans" cxnId="{53E23F1B-F6A7-7644-95B3-40538F8D5CF5}">
      <dgm:prSet/>
      <dgm:spPr/>
      <dgm:t>
        <a:bodyPr/>
        <a:lstStyle/>
        <a:p>
          <a:endParaRPr lang="en-US" dirty="0"/>
        </a:p>
      </dgm:t>
    </dgm:pt>
    <dgm:pt modelId="{F0B65B85-EE60-7F45-B856-54C8CDD55875}">
      <dgm:prSet phldrT="[Text]"/>
      <dgm:spPr/>
      <dgm:t>
        <a:bodyPr/>
        <a:lstStyle/>
        <a:p>
          <a:r>
            <a:rPr lang="en-US" dirty="0" smtClean="0"/>
            <a:t>Larger capital stock</a:t>
          </a:r>
          <a:endParaRPr lang="en-US" dirty="0"/>
        </a:p>
      </dgm:t>
    </dgm:pt>
    <dgm:pt modelId="{78B74F7E-4961-FD40-A766-62C9ECC57DFA}" type="parTrans" cxnId="{5A231E1F-675B-BA44-844A-CE367A105170}">
      <dgm:prSet/>
      <dgm:spPr/>
      <dgm:t>
        <a:bodyPr/>
        <a:lstStyle/>
        <a:p>
          <a:endParaRPr lang="en-US"/>
        </a:p>
      </dgm:t>
    </dgm:pt>
    <dgm:pt modelId="{08CB4B7D-B34F-2E43-90CC-D402736BC82A}" type="sibTrans" cxnId="{5A231E1F-675B-BA44-844A-CE367A105170}">
      <dgm:prSet/>
      <dgm:spPr/>
      <dgm:t>
        <a:bodyPr/>
        <a:lstStyle/>
        <a:p>
          <a:endParaRPr lang="en-US" dirty="0"/>
        </a:p>
      </dgm:t>
    </dgm:pt>
    <dgm:pt modelId="{6478CFD3-8034-D94A-9E17-C8CFD4E50E4E}">
      <dgm:prSet phldrT="[Text]"/>
      <dgm:spPr/>
      <dgm:t>
        <a:bodyPr/>
        <a:lstStyle/>
        <a:p>
          <a:r>
            <a:rPr lang="en-US" dirty="0" smtClean="0"/>
            <a:t>Increased output</a:t>
          </a:r>
          <a:endParaRPr lang="en-US" dirty="0"/>
        </a:p>
      </dgm:t>
    </dgm:pt>
    <dgm:pt modelId="{9F774C16-8AAB-EC4C-83F0-692F7E938F75}" type="parTrans" cxnId="{F2D835DA-FA65-E34B-B2E5-8940737D757B}">
      <dgm:prSet/>
      <dgm:spPr/>
      <dgm:t>
        <a:bodyPr/>
        <a:lstStyle/>
        <a:p>
          <a:endParaRPr lang="en-US"/>
        </a:p>
      </dgm:t>
    </dgm:pt>
    <dgm:pt modelId="{B92F7017-E460-BA4A-A2D4-C07836E86805}" type="sibTrans" cxnId="{F2D835DA-FA65-E34B-B2E5-8940737D757B}">
      <dgm:prSet/>
      <dgm:spPr/>
      <dgm:t>
        <a:bodyPr/>
        <a:lstStyle/>
        <a:p>
          <a:endParaRPr lang="en-US" dirty="0"/>
        </a:p>
      </dgm:t>
    </dgm:pt>
    <dgm:pt modelId="{837F5B43-09B2-6C40-9C59-22500C6C766A}">
      <dgm:prSet phldrT="[Text]"/>
      <dgm:spPr/>
      <dgm:t>
        <a:bodyPr/>
        <a:lstStyle/>
        <a:p>
          <a:r>
            <a:rPr lang="en-US" dirty="0" smtClean="0"/>
            <a:t>Increased incomes</a:t>
          </a:r>
          <a:endParaRPr lang="en-US" dirty="0"/>
        </a:p>
      </dgm:t>
    </dgm:pt>
    <dgm:pt modelId="{D0FA5B5E-DAE1-2343-8F56-D615D236B6DF}" type="parTrans" cxnId="{C0EA22B9-C6A1-F349-9BD6-E0F836A61BF2}">
      <dgm:prSet/>
      <dgm:spPr/>
      <dgm:t>
        <a:bodyPr/>
        <a:lstStyle/>
        <a:p>
          <a:endParaRPr lang="en-US"/>
        </a:p>
      </dgm:t>
    </dgm:pt>
    <dgm:pt modelId="{20CA2868-DA6A-1142-BB8F-AF09610898CB}" type="sibTrans" cxnId="{C0EA22B9-C6A1-F349-9BD6-E0F836A61BF2}">
      <dgm:prSet/>
      <dgm:spPr/>
      <dgm:t>
        <a:bodyPr/>
        <a:lstStyle/>
        <a:p>
          <a:endParaRPr lang="en-US" dirty="0"/>
        </a:p>
      </dgm:t>
    </dgm:pt>
    <dgm:pt modelId="{6EE37C2A-C923-1248-98F9-BA08BA214629}" type="pres">
      <dgm:prSet presAssocID="{990CAFFA-F114-1F4B-9C25-F451E12ADB56}" presName="cycle" presStyleCnt="0">
        <dgm:presLayoutVars>
          <dgm:dir/>
          <dgm:resizeHandles val="exact"/>
        </dgm:presLayoutVars>
      </dgm:prSet>
      <dgm:spPr/>
      <dgm:t>
        <a:bodyPr/>
        <a:lstStyle/>
        <a:p>
          <a:endParaRPr lang="en-US"/>
        </a:p>
      </dgm:t>
    </dgm:pt>
    <dgm:pt modelId="{718381B5-B6A4-A045-B013-8801FF8ED3FF}" type="pres">
      <dgm:prSet presAssocID="{CDAA6F29-DB4F-AC47-B759-B3ACD3DD3E0C}" presName="node" presStyleLbl="node1" presStyleIdx="0" presStyleCnt="5">
        <dgm:presLayoutVars>
          <dgm:bulletEnabled val="1"/>
        </dgm:presLayoutVars>
      </dgm:prSet>
      <dgm:spPr/>
      <dgm:t>
        <a:bodyPr/>
        <a:lstStyle/>
        <a:p>
          <a:endParaRPr lang="en-US"/>
        </a:p>
      </dgm:t>
    </dgm:pt>
    <dgm:pt modelId="{E0838EA2-FA55-984C-B8AC-0C5D854503AA}" type="pres">
      <dgm:prSet presAssocID="{CDAA6F29-DB4F-AC47-B759-B3ACD3DD3E0C}" presName="spNode" presStyleCnt="0"/>
      <dgm:spPr/>
      <dgm:t>
        <a:bodyPr/>
        <a:lstStyle/>
        <a:p>
          <a:endParaRPr lang="en-US"/>
        </a:p>
      </dgm:t>
    </dgm:pt>
    <dgm:pt modelId="{3507717D-603E-9240-A219-200A1F36BE87}" type="pres">
      <dgm:prSet presAssocID="{22273A3A-35DB-B44C-BE57-694F34D4D70E}" presName="sibTrans" presStyleLbl="sibTrans1D1" presStyleIdx="0" presStyleCnt="5"/>
      <dgm:spPr/>
      <dgm:t>
        <a:bodyPr/>
        <a:lstStyle/>
        <a:p>
          <a:endParaRPr lang="en-US"/>
        </a:p>
      </dgm:t>
    </dgm:pt>
    <dgm:pt modelId="{E2EFD1A1-6C56-6A46-ADAD-904E1A336CEC}" type="pres">
      <dgm:prSet presAssocID="{6057B0F7-D5C5-C249-9FCF-0244915809FC}" presName="node" presStyleLbl="node1" presStyleIdx="1" presStyleCnt="5">
        <dgm:presLayoutVars>
          <dgm:bulletEnabled val="1"/>
        </dgm:presLayoutVars>
      </dgm:prSet>
      <dgm:spPr/>
      <dgm:t>
        <a:bodyPr/>
        <a:lstStyle/>
        <a:p>
          <a:endParaRPr lang="en-US"/>
        </a:p>
      </dgm:t>
    </dgm:pt>
    <dgm:pt modelId="{6E3DD670-4FDB-CE48-BD18-3010EB1CB502}" type="pres">
      <dgm:prSet presAssocID="{6057B0F7-D5C5-C249-9FCF-0244915809FC}" presName="spNode" presStyleCnt="0"/>
      <dgm:spPr/>
      <dgm:t>
        <a:bodyPr/>
        <a:lstStyle/>
        <a:p>
          <a:endParaRPr lang="en-US"/>
        </a:p>
      </dgm:t>
    </dgm:pt>
    <dgm:pt modelId="{F4EB8F3A-13C4-5D47-9F34-A0D89B77C8B5}" type="pres">
      <dgm:prSet presAssocID="{59D08D18-111C-EC4D-90A6-3DD9CFA02714}" presName="sibTrans" presStyleLbl="sibTrans1D1" presStyleIdx="1" presStyleCnt="5"/>
      <dgm:spPr/>
      <dgm:t>
        <a:bodyPr/>
        <a:lstStyle/>
        <a:p>
          <a:endParaRPr lang="en-US"/>
        </a:p>
      </dgm:t>
    </dgm:pt>
    <dgm:pt modelId="{AAE37070-14DB-6842-BB25-F7E6C2FC6E2D}" type="pres">
      <dgm:prSet presAssocID="{F0B65B85-EE60-7F45-B856-54C8CDD55875}" presName="node" presStyleLbl="node1" presStyleIdx="2" presStyleCnt="5">
        <dgm:presLayoutVars>
          <dgm:bulletEnabled val="1"/>
        </dgm:presLayoutVars>
      </dgm:prSet>
      <dgm:spPr/>
      <dgm:t>
        <a:bodyPr/>
        <a:lstStyle/>
        <a:p>
          <a:endParaRPr lang="en-US"/>
        </a:p>
      </dgm:t>
    </dgm:pt>
    <dgm:pt modelId="{8B088694-CFEC-AA47-87F9-4E369B127DAD}" type="pres">
      <dgm:prSet presAssocID="{F0B65B85-EE60-7F45-B856-54C8CDD55875}" presName="spNode" presStyleCnt="0"/>
      <dgm:spPr/>
      <dgm:t>
        <a:bodyPr/>
        <a:lstStyle/>
        <a:p>
          <a:endParaRPr lang="en-US"/>
        </a:p>
      </dgm:t>
    </dgm:pt>
    <dgm:pt modelId="{24971B2A-2649-3C45-AF6B-34E186485924}" type="pres">
      <dgm:prSet presAssocID="{08CB4B7D-B34F-2E43-90CC-D402736BC82A}" presName="sibTrans" presStyleLbl="sibTrans1D1" presStyleIdx="2" presStyleCnt="5"/>
      <dgm:spPr/>
      <dgm:t>
        <a:bodyPr/>
        <a:lstStyle/>
        <a:p>
          <a:endParaRPr lang="en-US"/>
        </a:p>
      </dgm:t>
    </dgm:pt>
    <dgm:pt modelId="{FEE3CF1E-3AA3-3940-9CDC-DBD0671565C7}" type="pres">
      <dgm:prSet presAssocID="{6478CFD3-8034-D94A-9E17-C8CFD4E50E4E}" presName="node" presStyleLbl="node1" presStyleIdx="3" presStyleCnt="5">
        <dgm:presLayoutVars>
          <dgm:bulletEnabled val="1"/>
        </dgm:presLayoutVars>
      </dgm:prSet>
      <dgm:spPr/>
      <dgm:t>
        <a:bodyPr/>
        <a:lstStyle/>
        <a:p>
          <a:endParaRPr lang="en-US"/>
        </a:p>
      </dgm:t>
    </dgm:pt>
    <dgm:pt modelId="{813CBBA3-ECB8-DF42-93D2-DCE466B07917}" type="pres">
      <dgm:prSet presAssocID="{6478CFD3-8034-D94A-9E17-C8CFD4E50E4E}" presName="spNode" presStyleCnt="0"/>
      <dgm:spPr/>
      <dgm:t>
        <a:bodyPr/>
        <a:lstStyle/>
        <a:p>
          <a:endParaRPr lang="en-US"/>
        </a:p>
      </dgm:t>
    </dgm:pt>
    <dgm:pt modelId="{4A22FDFD-3616-3D4B-B214-98F67BA1B5FB}" type="pres">
      <dgm:prSet presAssocID="{B92F7017-E460-BA4A-A2D4-C07836E86805}" presName="sibTrans" presStyleLbl="sibTrans1D1" presStyleIdx="3" presStyleCnt="5"/>
      <dgm:spPr/>
      <dgm:t>
        <a:bodyPr/>
        <a:lstStyle/>
        <a:p>
          <a:endParaRPr lang="en-US"/>
        </a:p>
      </dgm:t>
    </dgm:pt>
    <dgm:pt modelId="{B41ADF3B-06BE-0340-8699-931F851BFD9B}" type="pres">
      <dgm:prSet presAssocID="{837F5B43-09B2-6C40-9C59-22500C6C766A}" presName="node" presStyleLbl="node1" presStyleIdx="4" presStyleCnt="5">
        <dgm:presLayoutVars>
          <dgm:bulletEnabled val="1"/>
        </dgm:presLayoutVars>
      </dgm:prSet>
      <dgm:spPr/>
      <dgm:t>
        <a:bodyPr/>
        <a:lstStyle/>
        <a:p>
          <a:endParaRPr lang="en-US"/>
        </a:p>
      </dgm:t>
    </dgm:pt>
    <dgm:pt modelId="{6597B0D2-C4F3-EF4B-81DB-49350EE3F3A5}" type="pres">
      <dgm:prSet presAssocID="{837F5B43-09B2-6C40-9C59-22500C6C766A}" presName="spNode" presStyleCnt="0"/>
      <dgm:spPr/>
      <dgm:t>
        <a:bodyPr/>
        <a:lstStyle/>
        <a:p>
          <a:endParaRPr lang="en-US"/>
        </a:p>
      </dgm:t>
    </dgm:pt>
    <dgm:pt modelId="{162BFC04-F568-D546-BFA0-D59160566906}" type="pres">
      <dgm:prSet presAssocID="{20CA2868-DA6A-1142-BB8F-AF09610898CB}" presName="sibTrans" presStyleLbl="sibTrans1D1" presStyleIdx="4" presStyleCnt="5"/>
      <dgm:spPr/>
      <dgm:t>
        <a:bodyPr/>
        <a:lstStyle/>
        <a:p>
          <a:endParaRPr lang="en-US"/>
        </a:p>
      </dgm:t>
    </dgm:pt>
  </dgm:ptLst>
  <dgm:cxnLst>
    <dgm:cxn modelId="{1FDE0CF8-0246-5942-A467-4A53A58620F1}" type="presOf" srcId="{CDAA6F29-DB4F-AC47-B759-B3ACD3DD3E0C}" destId="{718381B5-B6A4-A045-B013-8801FF8ED3FF}" srcOrd="0" destOrd="0" presId="urn:microsoft.com/office/officeart/2005/8/layout/cycle5"/>
    <dgm:cxn modelId="{ACEFA69D-BD97-D246-B793-A4D056270E9E}" type="presOf" srcId="{B92F7017-E460-BA4A-A2D4-C07836E86805}" destId="{4A22FDFD-3616-3D4B-B214-98F67BA1B5FB}" srcOrd="0" destOrd="0" presId="urn:microsoft.com/office/officeart/2005/8/layout/cycle5"/>
    <dgm:cxn modelId="{1FE1CAEB-DABA-5B48-9A9C-0110DB1415AA}" type="presOf" srcId="{990CAFFA-F114-1F4B-9C25-F451E12ADB56}" destId="{6EE37C2A-C923-1248-98F9-BA08BA214629}" srcOrd="0" destOrd="0" presId="urn:microsoft.com/office/officeart/2005/8/layout/cycle5"/>
    <dgm:cxn modelId="{53E23F1B-F6A7-7644-95B3-40538F8D5CF5}" srcId="{990CAFFA-F114-1F4B-9C25-F451E12ADB56}" destId="{6057B0F7-D5C5-C249-9FCF-0244915809FC}" srcOrd="1" destOrd="0" parTransId="{A9B8C011-C4C4-9047-9258-CD27DECE2C27}" sibTransId="{59D08D18-111C-EC4D-90A6-3DD9CFA02714}"/>
    <dgm:cxn modelId="{29389BAB-7387-DA4B-899E-0C143A42E579}" type="presOf" srcId="{837F5B43-09B2-6C40-9C59-22500C6C766A}" destId="{B41ADF3B-06BE-0340-8699-931F851BFD9B}" srcOrd="0" destOrd="0" presId="urn:microsoft.com/office/officeart/2005/8/layout/cycle5"/>
    <dgm:cxn modelId="{183FA318-D9F7-7249-8B8C-2A928C36F36A}" type="presOf" srcId="{59D08D18-111C-EC4D-90A6-3DD9CFA02714}" destId="{F4EB8F3A-13C4-5D47-9F34-A0D89B77C8B5}" srcOrd="0" destOrd="0" presId="urn:microsoft.com/office/officeart/2005/8/layout/cycle5"/>
    <dgm:cxn modelId="{72474BC1-9F74-D74E-A52C-641C83885B31}" type="presOf" srcId="{6478CFD3-8034-D94A-9E17-C8CFD4E50E4E}" destId="{FEE3CF1E-3AA3-3940-9CDC-DBD0671565C7}" srcOrd="0" destOrd="0" presId="urn:microsoft.com/office/officeart/2005/8/layout/cycle5"/>
    <dgm:cxn modelId="{B8B86A18-77AA-7B4B-A9CA-5171991848F2}" type="presOf" srcId="{20CA2868-DA6A-1142-BB8F-AF09610898CB}" destId="{162BFC04-F568-D546-BFA0-D59160566906}" srcOrd="0" destOrd="0" presId="urn:microsoft.com/office/officeart/2005/8/layout/cycle5"/>
    <dgm:cxn modelId="{3C5A7BAE-7642-1440-84CD-A2E02B7A4266}" type="presOf" srcId="{F0B65B85-EE60-7F45-B856-54C8CDD55875}" destId="{AAE37070-14DB-6842-BB25-F7E6C2FC6E2D}" srcOrd="0" destOrd="0" presId="urn:microsoft.com/office/officeart/2005/8/layout/cycle5"/>
    <dgm:cxn modelId="{7A06941A-5A44-D946-9FFA-679638B21F21}" srcId="{990CAFFA-F114-1F4B-9C25-F451E12ADB56}" destId="{CDAA6F29-DB4F-AC47-B759-B3ACD3DD3E0C}" srcOrd="0" destOrd="0" parTransId="{32312B89-C58D-E94B-B09C-3672C2DF07AE}" sibTransId="{22273A3A-35DB-B44C-BE57-694F34D4D70E}"/>
    <dgm:cxn modelId="{F2D835DA-FA65-E34B-B2E5-8940737D757B}" srcId="{990CAFFA-F114-1F4B-9C25-F451E12ADB56}" destId="{6478CFD3-8034-D94A-9E17-C8CFD4E50E4E}" srcOrd="3" destOrd="0" parTransId="{9F774C16-8AAB-EC4C-83F0-692F7E938F75}" sibTransId="{B92F7017-E460-BA4A-A2D4-C07836E86805}"/>
    <dgm:cxn modelId="{90218342-A7A3-7845-A95A-C8B72174DDD0}" type="presOf" srcId="{08CB4B7D-B34F-2E43-90CC-D402736BC82A}" destId="{24971B2A-2649-3C45-AF6B-34E186485924}" srcOrd="0" destOrd="0" presId="urn:microsoft.com/office/officeart/2005/8/layout/cycle5"/>
    <dgm:cxn modelId="{89B8F744-3038-1945-97F5-27B5524CD835}" type="presOf" srcId="{6057B0F7-D5C5-C249-9FCF-0244915809FC}" destId="{E2EFD1A1-6C56-6A46-ADAD-904E1A336CEC}" srcOrd="0" destOrd="0" presId="urn:microsoft.com/office/officeart/2005/8/layout/cycle5"/>
    <dgm:cxn modelId="{27DA00CB-BF00-AF4E-AD37-81ED82402CA7}" type="presOf" srcId="{22273A3A-35DB-B44C-BE57-694F34D4D70E}" destId="{3507717D-603E-9240-A219-200A1F36BE87}" srcOrd="0" destOrd="0" presId="urn:microsoft.com/office/officeart/2005/8/layout/cycle5"/>
    <dgm:cxn modelId="{C0EA22B9-C6A1-F349-9BD6-E0F836A61BF2}" srcId="{990CAFFA-F114-1F4B-9C25-F451E12ADB56}" destId="{837F5B43-09B2-6C40-9C59-22500C6C766A}" srcOrd="4" destOrd="0" parTransId="{D0FA5B5E-DAE1-2343-8F56-D615D236B6DF}" sibTransId="{20CA2868-DA6A-1142-BB8F-AF09610898CB}"/>
    <dgm:cxn modelId="{5A231E1F-675B-BA44-844A-CE367A105170}" srcId="{990CAFFA-F114-1F4B-9C25-F451E12ADB56}" destId="{F0B65B85-EE60-7F45-B856-54C8CDD55875}" srcOrd="2" destOrd="0" parTransId="{78B74F7E-4961-FD40-A766-62C9ECC57DFA}" sibTransId="{08CB4B7D-B34F-2E43-90CC-D402736BC82A}"/>
    <dgm:cxn modelId="{6DDA0EE8-73FB-A840-83E2-E79BE5CF0DA9}" type="presParOf" srcId="{6EE37C2A-C923-1248-98F9-BA08BA214629}" destId="{718381B5-B6A4-A045-B013-8801FF8ED3FF}" srcOrd="0" destOrd="0" presId="urn:microsoft.com/office/officeart/2005/8/layout/cycle5"/>
    <dgm:cxn modelId="{9C854E30-432B-1744-A05C-ED9F8CF47DF3}" type="presParOf" srcId="{6EE37C2A-C923-1248-98F9-BA08BA214629}" destId="{E0838EA2-FA55-984C-B8AC-0C5D854503AA}" srcOrd="1" destOrd="0" presId="urn:microsoft.com/office/officeart/2005/8/layout/cycle5"/>
    <dgm:cxn modelId="{435626A6-9DDE-D042-B45C-FD6AAC6B0CBB}" type="presParOf" srcId="{6EE37C2A-C923-1248-98F9-BA08BA214629}" destId="{3507717D-603E-9240-A219-200A1F36BE87}" srcOrd="2" destOrd="0" presId="urn:microsoft.com/office/officeart/2005/8/layout/cycle5"/>
    <dgm:cxn modelId="{A4211B59-6E75-DA41-A88D-9B0ECCD2F37E}" type="presParOf" srcId="{6EE37C2A-C923-1248-98F9-BA08BA214629}" destId="{E2EFD1A1-6C56-6A46-ADAD-904E1A336CEC}" srcOrd="3" destOrd="0" presId="urn:microsoft.com/office/officeart/2005/8/layout/cycle5"/>
    <dgm:cxn modelId="{198BAC26-12E6-6B42-A576-A5FBE09C025F}" type="presParOf" srcId="{6EE37C2A-C923-1248-98F9-BA08BA214629}" destId="{6E3DD670-4FDB-CE48-BD18-3010EB1CB502}" srcOrd="4" destOrd="0" presId="urn:microsoft.com/office/officeart/2005/8/layout/cycle5"/>
    <dgm:cxn modelId="{E63C89B3-580F-FD4C-9C0B-FD7D78AD0C62}" type="presParOf" srcId="{6EE37C2A-C923-1248-98F9-BA08BA214629}" destId="{F4EB8F3A-13C4-5D47-9F34-A0D89B77C8B5}" srcOrd="5" destOrd="0" presId="urn:microsoft.com/office/officeart/2005/8/layout/cycle5"/>
    <dgm:cxn modelId="{8E2ACCAF-E384-AD49-BAC6-82CE052F53D9}" type="presParOf" srcId="{6EE37C2A-C923-1248-98F9-BA08BA214629}" destId="{AAE37070-14DB-6842-BB25-F7E6C2FC6E2D}" srcOrd="6" destOrd="0" presId="urn:microsoft.com/office/officeart/2005/8/layout/cycle5"/>
    <dgm:cxn modelId="{885F66E7-234B-8F40-841E-BB0C7E9C2BEC}" type="presParOf" srcId="{6EE37C2A-C923-1248-98F9-BA08BA214629}" destId="{8B088694-CFEC-AA47-87F9-4E369B127DAD}" srcOrd="7" destOrd="0" presId="urn:microsoft.com/office/officeart/2005/8/layout/cycle5"/>
    <dgm:cxn modelId="{F8F4E9A8-B52F-F942-988C-29B62B143A9B}" type="presParOf" srcId="{6EE37C2A-C923-1248-98F9-BA08BA214629}" destId="{24971B2A-2649-3C45-AF6B-34E186485924}" srcOrd="8" destOrd="0" presId="urn:microsoft.com/office/officeart/2005/8/layout/cycle5"/>
    <dgm:cxn modelId="{1386991E-000D-8042-B6CC-FFD9E7B7CE4A}" type="presParOf" srcId="{6EE37C2A-C923-1248-98F9-BA08BA214629}" destId="{FEE3CF1E-3AA3-3940-9CDC-DBD0671565C7}" srcOrd="9" destOrd="0" presId="urn:microsoft.com/office/officeart/2005/8/layout/cycle5"/>
    <dgm:cxn modelId="{B8E80418-2646-E948-ABAE-26908D26D649}" type="presParOf" srcId="{6EE37C2A-C923-1248-98F9-BA08BA214629}" destId="{813CBBA3-ECB8-DF42-93D2-DCE466B07917}" srcOrd="10" destOrd="0" presId="urn:microsoft.com/office/officeart/2005/8/layout/cycle5"/>
    <dgm:cxn modelId="{FDFB6599-D93C-B240-B124-6A17A732DD02}" type="presParOf" srcId="{6EE37C2A-C923-1248-98F9-BA08BA214629}" destId="{4A22FDFD-3616-3D4B-B214-98F67BA1B5FB}" srcOrd="11" destOrd="0" presId="urn:microsoft.com/office/officeart/2005/8/layout/cycle5"/>
    <dgm:cxn modelId="{727AA0FF-C1C5-8140-A2D1-B6DD7BDB08B9}" type="presParOf" srcId="{6EE37C2A-C923-1248-98F9-BA08BA214629}" destId="{B41ADF3B-06BE-0340-8699-931F851BFD9B}" srcOrd="12" destOrd="0" presId="urn:microsoft.com/office/officeart/2005/8/layout/cycle5"/>
    <dgm:cxn modelId="{6D0A9579-8FE1-A748-BB3B-FDADB07BDD17}" type="presParOf" srcId="{6EE37C2A-C923-1248-98F9-BA08BA214629}" destId="{6597B0D2-C4F3-EF4B-81DB-49350EE3F3A5}" srcOrd="13" destOrd="0" presId="urn:microsoft.com/office/officeart/2005/8/layout/cycle5"/>
    <dgm:cxn modelId="{36FEC037-7ADA-2A4E-8460-A0D775C4B66A}" type="presParOf" srcId="{6EE37C2A-C923-1248-98F9-BA08BA214629}" destId="{162BFC04-F568-D546-BFA0-D59160566906}" srcOrd="14"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990CAFFA-F114-1F4B-9C25-F451E12ADB56}"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US"/>
        </a:p>
      </dgm:t>
    </dgm:pt>
    <dgm:pt modelId="{CDAA6F29-DB4F-AC47-B759-B3ACD3DD3E0C}">
      <dgm:prSet phldrT="[Text]"/>
      <dgm:spPr/>
      <dgm:t>
        <a:bodyPr/>
        <a:lstStyle/>
        <a:p>
          <a:r>
            <a:rPr lang="en-US" dirty="0" smtClean="0"/>
            <a:t>Increased Savings</a:t>
          </a:r>
          <a:endParaRPr lang="en-US" dirty="0"/>
        </a:p>
      </dgm:t>
    </dgm:pt>
    <dgm:pt modelId="{32312B89-C58D-E94B-B09C-3672C2DF07AE}" type="parTrans" cxnId="{7A06941A-5A44-D946-9FFA-679638B21F21}">
      <dgm:prSet/>
      <dgm:spPr/>
      <dgm:t>
        <a:bodyPr/>
        <a:lstStyle/>
        <a:p>
          <a:endParaRPr lang="en-US"/>
        </a:p>
      </dgm:t>
    </dgm:pt>
    <dgm:pt modelId="{22273A3A-35DB-B44C-BE57-694F34D4D70E}" type="sibTrans" cxnId="{7A06941A-5A44-D946-9FFA-679638B21F21}">
      <dgm:prSet/>
      <dgm:spPr/>
      <dgm:t>
        <a:bodyPr/>
        <a:lstStyle/>
        <a:p>
          <a:endParaRPr lang="en-US" dirty="0"/>
        </a:p>
      </dgm:t>
    </dgm:pt>
    <dgm:pt modelId="{6057B0F7-D5C5-C249-9FCF-0244915809FC}">
      <dgm:prSet phldrT="[Text]"/>
      <dgm:spPr/>
      <dgm:t>
        <a:bodyPr/>
        <a:lstStyle/>
        <a:p>
          <a:r>
            <a:rPr lang="en-US" dirty="0" smtClean="0"/>
            <a:t>Increased Investment</a:t>
          </a:r>
          <a:endParaRPr lang="en-US" dirty="0"/>
        </a:p>
      </dgm:t>
    </dgm:pt>
    <dgm:pt modelId="{A9B8C011-C4C4-9047-9258-CD27DECE2C27}" type="parTrans" cxnId="{53E23F1B-F6A7-7644-95B3-40538F8D5CF5}">
      <dgm:prSet/>
      <dgm:spPr/>
      <dgm:t>
        <a:bodyPr/>
        <a:lstStyle/>
        <a:p>
          <a:endParaRPr lang="en-US"/>
        </a:p>
      </dgm:t>
    </dgm:pt>
    <dgm:pt modelId="{59D08D18-111C-EC4D-90A6-3DD9CFA02714}" type="sibTrans" cxnId="{53E23F1B-F6A7-7644-95B3-40538F8D5CF5}">
      <dgm:prSet/>
      <dgm:spPr/>
      <dgm:t>
        <a:bodyPr/>
        <a:lstStyle/>
        <a:p>
          <a:endParaRPr lang="en-US" dirty="0"/>
        </a:p>
      </dgm:t>
    </dgm:pt>
    <dgm:pt modelId="{F0B65B85-EE60-7F45-B856-54C8CDD55875}">
      <dgm:prSet phldrT="[Text]"/>
      <dgm:spPr/>
      <dgm:t>
        <a:bodyPr/>
        <a:lstStyle/>
        <a:p>
          <a:r>
            <a:rPr lang="en-US" dirty="0" smtClean="0"/>
            <a:t>Larger capital stock</a:t>
          </a:r>
          <a:endParaRPr lang="en-US" dirty="0"/>
        </a:p>
      </dgm:t>
    </dgm:pt>
    <dgm:pt modelId="{78B74F7E-4961-FD40-A766-62C9ECC57DFA}" type="parTrans" cxnId="{5A231E1F-675B-BA44-844A-CE367A105170}">
      <dgm:prSet/>
      <dgm:spPr/>
      <dgm:t>
        <a:bodyPr/>
        <a:lstStyle/>
        <a:p>
          <a:endParaRPr lang="en-US"/>
        </a:p>
      </dgm:t>
    </dgm:pt>
    <dgm:pt modelId="{08CB4B7D-B34F-2E43-90CC-D402736BC82A}" type="sibTrans" cxnId="{5A231E1F-675B-BA44-844A-CE367A105170}">
      <dgm:prSet/>
      <dgm:spPr/>
      <dgm:t>
        <a:bodyPr/>
        <a:lstStyle/>
        <a:p>
          <a:endParaRPr lang="en-US" dirty="0"/>
        </a:p>
      </dgm:t>
    </dgm:pt>
    <dgm:pt modelId="{6478CFD3-8034-D94A-9E17-C8CFD4E50E4E}">
      <dgm:prSet phldrT="[Text]"/>
      <dgm:spPr/>
      <dgm:t>
        <a:bodyPr/>
        <a:lstStyle/>
        <a:p>
          <a:r>
            <a:rPr lang="en-US" dirty="0" smtClean="0"/>
            <a:t>Increased output</a:t>
          </a:r>
          <a:endParaRPr lang="en-US" dirty="0"/>
        </a:p>
      </dgm:t>
    </dgm:pt>
    <dgm:pt modelId="{9F774C16-8AAB-EC4C-83F0-692F7E938F75}" type="parTrans" cxnId="{F2D835DA-FA65-E34B-B2E5-8940737D757B}">
      <dgm:prSet/>
      <dgm:spPr/>
      <dgm:t>
        <a:bodyPr/>
        <a:lstStyle/>
        <a:p>
          <a:endParaRPr lang="en-US"/>
        </a:p>
      </dgm:t>
    </dgm:pt>
    <dgm:pt modelId="{B92F7017-E460-BA4A-A2D4-C07836E86805}" type="sibTrans" cxnId="{F2D835DA-FA65-E34B-B2E5-8940737D757B}">
      <dgm:prSet/>
      <dgm:spPr/>
      <dgm:t>
        <a:bodyPr/>
        <a:lstStyle/>
        <a:p>
          <a:endParaRPr lang="en-US" dirty="0"/>
        </a:p>
      </dgm:t>
    </dgm:pt>
    <dgm:pt modelId="{837F5B43-09B2-6C40-9C59-22500C6C766A}">
      <dgm:prSet phldrT="[Text]"/>
      <dgm:spPr/>
      <dgm:t>
        <a:bodyPr/>
        <a:lstStyle/>
        <a:p>
          <a:r>
            <a:rPr lang="en-US" dirty="0" smtClean="0"/>
            <a:t>Increased incomes</a:t>
          </a:r>
          <a:endParaRPr lang="en-US" dirty="0"/>
        </a:p>
      </dgm:t>
    </dgm:pt>
    <dgm:pt modelId="{D0FA5B5E-DAE1-2343-8F56-D615D236B6DF}" type="parTrans" cxnId="{C0EA22B9-C6A1-F349-9BD6-E0F836A61BF2}">
      <dgm:prSet/>
      <dgm:spPr/>
      <dgm:t>
        <a:bodyPr/>
        <a:lstStyle/>
        <a:p>
          <a:endParaRPr lang="en-US"/>
        </a:p>
      </dgm:t>
    </dgm:pt>
    <dgm:pt modelId="{20CA2868-DA6A-1142-BB8F-AF09610898CB}" type="sibTrans" cxnId="{C0EA22B9-C6A1-F349-9BD6-E0F836A61BF2}">
      <dgm:prSet/>
      <dgm:spPr/>
      <dgm:t>
        <a:bodyPr/>
        <a:lstStyle/>
        <a:p>
          <a:endParaRPr lang="en-US" dirty="0"/>
        </a:p>
      </dgm:t>
    </dgm:pt>
    <dgm:pt modelId="{6EE37C2A-C923-1248-98F9-BA08BA214629}" type="pres">
      <dgm:prSet presAssocID="{990CAFFA-F114-1F4B-9C25-F451E12ADB56}" presName="cycle" presStyleCnt="0">
        <dgm:presLayoutVars>
          <dgm:dir/>
          <dgm:resizeHandles val="exact"/>
        </dgm:presLayoutVars>
      </dgm:prSet>
      <dgm:spPr/>
      <dgm:t>
        <a:bodyPr/>
        <a:lstStyle/>
        <a:p>
          <a:endParaRPr lang="en-US"/>
        </a:p>
      </dgm:t>
    </dgm:pt>
    <dgm:pt modelId="{718381B5-B6A4-A045-B013-8801FF8ED3FF}" type="pres">
      <dgm:prSet presAssocID="{CDAA6F29-DB4F-AC47-B759-B3ACD3DD3E0C}" presName="node" presStyleLbl="node1" presStyleIdx="0" presStyleCnt="5">
        <dgm:presLayoutVars>
          <dgm:bulletEnabled val="1"/>
        </dgm:presLayoutVars>
      </dgm:prSet>
      <dgm:spPr/>
      <dgm:t>
        <a:bodyPr/>
        <a:lstStyle/>
        <a:p>
          <a:endParaRPr lang="en-US"/>
        </a:p>
      </dgm:t>
    </dgm:pt>
    <dgm:pt modelId="{E0838EA2-FA55-984C-B8AC-0C5D854503AA}" type="pres">
      <dgm:prSet presAssocID="{CDAA6F29-DB4F-AC47-B759-B3ACD3DD3E0C}" presName="spNode" presStyleCnt="0"/>
      <dgm:spPr/>
      <dgm:t>
        <a:bodyPr/>
        <a:lstStyle/>
        <a:p>
          <a:endParaRPr lang="en-US"/>
        </a:p>
      </dgm:t>
    </dgm:pt>
    <dgm:pt modelId="{3507717D-603E-9240-A219-200A1F36BE87}" type="pres">
      <dgm:prSet presAssocID="{22273A3A-35DB-B44C-BE57-694F34D4D70E}" presName="sibTrans" presStyleLbl="sibTrans1D1" presStyleIdx="0" presStyleCnt="5"/>
      <dgm:spPr/>
      <dgm:t>
        <a:bodyPr/>
        <a:lstStyle/>
        <a:p>
          <a:endParaRPr lang="en-US"/>
        </a:p>
      </dgm:t>
    </dgm:pt>
    <dgm:pt modelId="{E2EFD1A1-6C56-6A46-ADAD-904E1A336CEC}" type="pres">
      <dgm:prSet presAssocID="{6057B0F7-D5C5-C249-9FCF-0244915809FC}" presName="node" presStyleLbl="node1" presStyleIdx="1" presStyleCnt="5">
        <dgm:presLayoutVars>
          <dgm:bulletEnabled val="1"/>
        </dgm:presLayoutVars>
      </dgm:prSet>
      <dgm:spPr/>
      <dgm:t>
        <a:bodyPr/>
        <a:lstStyle/>
        <a:p>
          <a:endParaRPr lang="en-US"/>
        </a:p>
      </dgm:t>
    </dgm:pt>
    <dgm:pt modelId="{6E3DD670-4FDB-CE48-BD18-3010EB1CB502}" type="pres">
      <dgm:prSet presAssocID="{6057B0F7-D5C5-C249-9FCF-0244915809FC}" presName="spNode" presStyleCnt="0"/>
      <dgm:spPr/>
      <dgm:t>
        <a:bodyPr/>
        <a:lstStyle/>
        <a:p>
          <a:endParaRPr lang="en-US"/>
        </a:p>
      </dgm:t>
    </dgm:pt>
    <dgm:pt modelId="{F4EB8F3A-13C4-5D47-9F34-A0D89B77C8B5}" type="pres">
      <dgm:prSet presAssocID="{59D08D18-111C-EC4D-90A6-3DD9CFA02714}" presName="sibTrans" presStyleLbl="sibTrans1D1" presStyleIdx="1" presStyleCnt="5"/>
      <dgm:spPr/>
      <dgm:t>
        <a:bodyPr/>
        <a:lstStyle/>
        <a:p>
          <a:endParaRPr lang="en-US"/>
        </a:p>
      </dgm:t>
    </dgm:pt>
    <dgm:pt modelId="{AAE37070-14DB-6842-BB25-F7E6C2FC6E2D}" type="pres">
      <dgm:prSet presAssocID="{F0B65B85-EE60-7F45-B856-54C8CDD55875}" presName="node" presStyleLbl="node1" presStyleIdx="2" presStyleCnt="5">
        <dgm:presLayoutVars>
          <dgm:bulletEnabled val="1"/>
        </dgm:presLayoutVars>
      </dgm:prSet>
      <dgm:spPr/>
      <dgm:t>
        <a:bodyPr/>
        <a:lstStyle/>
        <a:p>
          <a:endParaRPr lang="en-US"/>
        </a:p>
      </dgm:t>
    </dgm:pt>
    <dgm:pt modelId="{8B088694-CFEC-AA47-87F9-4E369B127DAD}" type="pres">
      <dgm:prSet presAssocID="{F0B65B85-EE60-7F45-B856-54C8CDD55875}" presName="spNode" presStyleCnt="0"/>
      <dgm:spPr/>
      <dgm:t>
        <a:bodyPr/>
        <a:lstStyle/>
        <a:p>
          <a:endParaRPr lang="en-US"/>
        </a:p>
      </dgm:t>
    </dgm:pt>
    <dgm:pt modelId="{24971B2A-2649-3C45-AF6B-34E186485924}" type="pres">
      <dgm:prSet presAssocID="{08CB4B7D-B34F-2E43-90CC-D402736BC82A}" presName="sibTrans" presStyleLbl="sibTrans1D1" presStyleIdx="2" presStyleCnt="5"/>
      <dgm:spPr/>
      <dgm:t>
        <a:bodyPr/>
        <a:lstStyle/>
        <a:p>
          <a:endParaRPr lang="en-US"/>
        </a:p>
      </dgm:t>
    </dgm:pt>
    <dgm:pt modelId="{FEE3CF1E-3AA3-3940-9CDC-DBD0671565C7}" type="pres">
      <dgm:prSet presAssocID="{6478CFD3-8034-D94A-9E17-C8CFD4E50E4E}" presName="node" presStyleLbl="node1" presStyleIdx="3" presStyleCnt="5">
        <dgm:presLayoutVars>
          <dgm:bulletEnabled val="1"/>
        </dgm:presLayoutVars>
      </dgm:prSet>
      <dgm:spPr/>
      <dgm:t>
        <a:bodyPr/>
        <a:lstStyle/>
        <a:p>
          <a:endParaRPr lang="en-US"/>
        </a:p>
      </dgm:t>
    </dgm:pt>
    <dgm:pt modelId="{813CBBA3-ECB8-DF42-93D2-DCE466B07917}" type="pres">
      <dgm:prSet presAssocID="{6478CFD3-8034-D94A-9E17-C8CFD4E50E4E}" presName="spNode" presStyleCnt="0"/>
      <dgm:spPr/>
      <dgm:t>
        <a:bodyPr/>
        <a:lstStyle/>
        <a:p>
          <a:endParaRPr lang="en-US"/>
        </a:p>
      </dgm:t>
    </dgm:pt>
    <dgm:pt modelId="{4A22FDFD-3616-3D4B-B214-98F67BA1B5FB}" type="pres">
      <dgm:prSet presAssocID="{B92F7017-E460-BA4A-A2D4-C07836E86805}" presName="sibTrans" presStyleLbl="sibTrans1D1" presStyleIdx="3" presStyleCnt="5"/>
      <dgm:spPr/>
      <dgm:t>
        <a:bodyPr/>
        <a:lstStyle/>
        <a:p>
          <a:endParaRPr lang="en-US"/>
        </a:p>
      </dgm:t>
    </dgm:pt>
    <dgm:pt modelId="{B41ADF3B-06BE-0340-8699-931F851BFD9B}" type="pres">
      <dgm:prSet presAssocID="{837F5B43-09B2-6C40-9C59-22500C6C766A}" presName="node" presStyleLbl="node1" presStyleIdx="4" presStyleCnt="5">
        <dgm:presLayoutVars>
          <dgm:bulletEnabled val="1"/>
        </dgm:presLayoutVars>
      </dgm:prSet>
      <dgm:spPr/>
      <dgm:t>
        <a:bodyPr/>
        <a:lstStyle/>
        <a:p>
          <a:endParaRPr lang="en-US"/>
        </a:p>
      </dgm:t>
    </dgm:pt>
    <dgm:pt modelId="{6597B0D2-C4F3-EF4B-81DB-49350EE3F3A5}" type="pres">
      <dgm:prSet presAssocID="{837F5B43-09B2-6C40-9C59-22500C6C766A}" presName="spNode" presStyleCnt="0"/>
      <dgm:spPr/>
      <dgm:t>
        <a:bodyPr/>
        <a:lstStyle/>
        <a:p>
          <a:endParaRPr lang="en-US"/>
        </a:p>
      </dgm:t>
    </dgm:pt>
    <dgm:pt modelId="{162BFC04-F568-D546-BFA0-D59160566906}" type="pres">
      <dgm:prSet presAssocID="{20CA2868-DA6A-1142-BB8F-AF09610898CB}" presName="sibTrans" presStyleLbl="sibTrans1D1" presStyleIdx="4" presStyleCnt="5"/>
      <dgm:spPr/>
      <dgm:t>
        <a:bodyPr/>
        <a:lstStyle/>
        <a:p>
          <a:endParaRPr lang="en-US"/>
        </a:p>
      </dgm:t>
    </dgm:pt>
  </dgm:ptLst>
  <dgm:cxnLst>
    <dgm:cxn modelId="{5A231E1F-675B-BA44-844A-CE367A105170}" srcId="{990CAFFA-F114-1F4B-9C25-F451E12ADB56}" destId="{F0B65B85-EE60-7F45-B856-54C8CDD55875}" srcOrd="2" destOrd="0" parTransId="{78B74F7E-4961-FD40-A766-62C9ECC57DFA}" sibTransId="{08CB4B7D-B34F-2E43-90CC-D402736BC82A}"/>
    <dgm:cxn modelId="{0AE78FDB-DC9E-6244-A347-AC163D7CC382}" type="presOf" srcId="{20CA2868-DA6A-1142-BB8F-AF09610898CB}" destId="{162BFC04-F568-D546-BFA0-D59160566906}" srcOrd="0" destOrd="0" presId="urn:microsoft.com/office/officeart/2005/8/layout/cycle5"/>
    <dgm:cxn modelId="{B1FCADDE-D284-174C-987B-8820CA27CC69}" type="presOf" srcId="{F0B65B85-EE60-7F45-B856-54C8CDD55875}" destId="{AAE37070-14DB-6842-BB25-F7E6C2FC6E2D}" srcOrd="0" destOrd="0" presId="urn:microsoft.com/office/officeart/2005/8/layout/cycle5"/>
    <dgm:cxn modelId="{FBC03F04-044D-244E-A96D-8509DE771376}" type="presOf" srcId="{6057B0F7-D5C5-C249-9FCF-0244915809FC}" destId="{E2EFD1A1-6C56-6A46-ADAD-904E1A336CEC}" srcOrd="0" destOrd="0" presId="urn:microsoft.com/office/officeart/2005/8/layout/cycle5"/>
    <dgm:cxn modelId="{C0EA22B9-C6A1-F349-9BD6-E0F836A61BF2}" srcId="{990CAFFA-F114-1F4B-9C25-F451E12ADB56}" destId="{837F5B43-09B2-6C40-9C59-22500C6C766A}" srcOrd="4" destOrd="0" parTransId="{D0FA5B5E-DAE1-2343-8F56-D615D236B6DF}" sibTransId="{20CA2868-DA6A-1142-BB8F-AF09610898CB}"/>
    <dgm:cxn modelId="{7A06941A-5A44-D946-9FFA-679638B21F21}" srcId="{990CAFFA-F114-1F4B-9C25-F451E12ADB56}" destId="{CDAA6F29-DB4F-AC47-B759-B3ACD3DD3E0C}" srcOrd="0" destOrd="0" parTransId="{32312B89-C58D-E94B-B09C-3672C2DF07AE}" sibTransId="{22273A3A-35DB-B44C-BE57-694F34D4D70E}"/>
    <dgm:cxn modelId="{71D304A1-7783-804D-AA89-3E84C9B8B8DB}" type="presOf" srcId="{990CAFFA-F114-1F4B-9C25-F451E12ADB56}" destId="{6EE37C2A-C923-1248-98F9-BA08BA214629}" srcOrd="0" destOrd="0" presId="urn:microsoft.com/office/officeart/2005/8/layout/cycle5"/>
    <dgm:cxn modelId="{53E23F1B-F6A7-7644-95B3-40538F8D5CF5}" srcId="{990CAFFA-F114-1F4B-9C25-F451E12ADB56}" destId="{6057B0F7-D5C5-C249-9FCF-0244915809FC}" srcOrd="1" destOrd="0" parTransId="{A9B8C011-C4C4-9047-9258-CD27DECE2C27}" sibTransId="{59D08D18-111C-EC4D-90A6-3DD9CFA02714}"/>
    <dgm:cxn modelId="{F2D835DA-FA65-E34B-B2E5-8940737D757B}" srcId="{990CAFFA-F114-1F4B-9C25-F451E12ADB56}" destId="{6478CFD3-8034-D94A-9E17-C8CFD4E50E4E}" srcOrd="3" destOrd="0" parTransId="{9F774C16-8AAB-EC4C-83F0-692F7E938F75}" sibTransId="{B92F7017-E460-BA4A-A2D4-C07836E86805}"/>
    <dgm:cxn modelId="{43B00DEE-91AA-5A4C-BB88-C44E48A5EC06}" type="presOf" srcId="{22273A3A-35DB-B44C-BE57-694F34D4D70E}" destId="{3507717D-603E-9240-A219-200A1F36BE87}" srcOrd="0" destOrd="0" presId="urn:microsoft.com/office/officeart/2005/8/layout/cycle5"/>
    <dgm:cxn modelId="{228F3950-2B7C-C145-A7AA-282A56B4447C}" type="presOf" srcId="{CDAA6F29-DB4F-AC47-B759-B3ACD3DD3E0C}" destId="{718381B5-B6A4-A045-B013-8801FF8ED3FF}" srcOrd="0" destOrd="0" presId="urn:microsoft.com/office/officeart/2005/8/layout/cycle5"/>
    <dgm:cxn modelId="{31AD8B03-E96F-AE40-8372-B3BBBDEBD979}" type="presOf" srcId="{6478CFD3-8034-D94A-9E17-C8CFD4E50E4E}" destId="{FEE3CF1E-3AA3-3940-9CDC-DBD0671565C7}" srcOrd="0" destOrd="0" presId="urn:microsoft.com/office/officeart/2005/8/layout/cycle5"/>
    <dgm:cxn modelId="{8D16EBBF-BB9A-1B49-B0D6-CA67D8F1843A}" type="presOf" srcId="{837F5B43-09B2-6C40-9C59-22500C6C766A}" destId="{B41ADF3B-06BE-0340-8699-931F851BFD9B}" srcOrd="0" destOrd="0" presId="urn:microsoft.com/office/officeart/2005/8/layout/cycle5"/>
    <dgm:cxn modelId="{9A83D88A-3918-2A44-B840-F493EE2C8A43}" type="presOf" srcId="{08CB4B7D-B34F-2E43-90CC-D402736BC82A}" destId="{24971B2A-2649-3C45-AF6B-34E186485924}" srcOrd="0" destOrd="0" presId="urn:microsoft.com/office/officeart/2005/8/layout/cycle5"/>
    <dgm:cxn modelId="{79E2BC94-FE7E-2540-A3E5-22FD6B909904}" type="presOf" srcId="{B92F7017-E460-BA4A-A2D4-C07836E86805}" destId="{4A22FDFD-3616-3D4B-B214-98F67BA1B5FB}" srcOrd="0" destOrd="0" presId="urn:microsoft.com/office/officeart/2005/8/layout/cycle5"/>
    <dgm:cxn modelId="{440732A4-7A29-4748-905E-37FCDA8F2D05}" type="presOf" srcId="{59D08D18-111C-EC4D-90A6-3DD9CFA02714}" destId="{F4EB8F3A-13C4-5D47-9F34-A0D89B77C8B5}" srcOrd="0" destOrd="0" presId="urn:microsoft.com/office/officeart/2005/8/layout/cycle5"/>
    <dgm:cxn modelId="{5220F99A-9AB2-454D-9710-7672353B314F}" type="presParOf" srcId="{6EE37C2A-C923-1248-98F9-BA08BA214629}" destId="{718381B5-B6A4-A045-B013-8801FF8ED3FF}" srcOrd="0" destOrd="0" presId="urn:microsoft.com/office/officeart/2005/8/layout/cycle5"/>
    <dgm:cxn modelId="{D4440EB6-A8AF-FE43-9281-FC53AA433896}" type="presParOf" srcId="{6EE37C2A-C923-1248-98F9-BA08BA214629}" destId="{E0838EA2-FA55-984C-B8AC-0C5D854503AA}" srcOrd="1" destOrd="0" presId="urn:microsoft.com/office/officeart/2005/8/layout/cycle5"/>
    <dgm:cxn modelId="{49444A0A-DF93-3840-8B19-8CC5D9C38ACF}" type="presParOf" srcId="{6EE37C2A-C923-1248-98F9-BA08BA214629}" destId="{3507717D-603E-9240-A219-200A1F36BE87}" srcOrd="2" destOrd="0" presId="urn:microsoft.com/office/officeart/2005/8/layout/cycle5"/>
    <dgm:cxn modelId="{CAA7AECD-6B9E-4A46-9181-4449597D7A81}" type="presParOf" srcId="{6EE37C2A-C923-1248-98F9-BA08BA214629}" destId="{E2EFD1A1-6C56-6A46-ADAD-904E1A336CEC}" srcOrd="3" destOrd="0" presId="urn:microsoft.com/office/officeart/2005/8/layout/cycle5"/>
    <dgm:cxn modelId="{DCA6F5B7-B09F-2F48-9F01-EB6CB9C30492}" type="presParOf" srcId="{6EE37C2A-C923-1248-98F9-BA08BA214629}" destId="{6E3DD670-4FDB-CE48-BD18-3010EB1CB502}" srcOrd="4" destOrd="0" presId="urn:microsoft.com/office/officeart/2005/8/layout/cycle5"/>
    <dgm:cxn modelId="{76B6163C-CBFF-F54B-809D-723031557639}" type="presParOf" srcId="{6EE37C2A-C923-1248-98F9-BA08BA214629}" destId="{F4EB8F3A-13C4-5D47-9F34-A0D89B77C8B5}" srcOrd="5" destOrd="0" presId="urn:microsoft.com/office/officeart/2005/8/layout/cycle5"/>
    <dgm:cxn modelId="{9B55C180-89DB-C54D-93AB-299E6E9BE63A}" type="presParOf" srcId="{6EE37C2A-C923-1248-98F9-BA08BA214629}" destId="{AAE37070-14DB-6842-BB25-F7E6C2FC6E2D}" srcOrd="6" destOrd="0" presId="urn:microsoft.com/office/officeart/2005/8/layout/cycle5"/>
    <dgm:cxn modelId="{429E24B3-1542-1743-B9FD-64AA840A95F5}" type="presParOf" srcId="{6EE37C2A-C923-1248-98F9-BA08BA214629}" destId="{8B088694-CFEC-AA47-87F9-4E369B127DAD}" srcOrd="7" destOrd="0" presId="urn:microsoft.com/office/officeart/2005/8/layout/cycle5"/>
    <dgm:cxn modelId="{D0067638-6CBA-7B43-8954-27F8D2F7C38A}" type="presParOf" srcId="{6EE37C2A-C923-1248-98F9-BA08BA214629}" destId="{24971B2A-2649-3C45-AF6B-34E186485924}" srcOrd="8" destOrd="0" presId="urn:microsoft.com/office/officeart/2005/8/layout/cycle5"/>
    <dgm:cxn modelId="{099B4A2D-33B4-984B-AA85-741F82B702B0}" type="presParOf" srcId="{6EE37C2A-C923-1248-98F9-BA08BA214629}" destId="{FEE3CF1E-3AA3-3940-9CDC-DBD0671565C7}" srcOrd="9" destOrd="0" presId="urn:microsoft.com/office/officeart/2005/8/layout/cycle5"/>
    <dgm:cxn modelId="{A78A1EFB-2645-D146-987F-93CBF7DC1D3B}" type="presParOf" srcId="{6EE37C2A-C923-1248-98F9-BA08BA214629}" destId="{813CBBA3-ECB8-DF42-93D2-DCE466B07917}" srcOrd="10" destOrd="0" presId="urn:microsoft.com/office/officeart/2005/8/layout/cycle5"/>
    <dgm:cxn modelId="{68AB21B4-CFBA-AF48-B314-ABECD724A912}" type="presParOf" srcId="{6EE37C2A-C923-1248-98F9-BA08BA214629}" destId="{4A22FDFD-3616-3D4B-B214-98F67BA1B5FB}" srcOrd="11" destOrd="0" presId="urn:microsoft.com/office/officeart/2005/8/layout/cycle5"/>
    <dgm:cxn modelId="{97379552-AE51-D847-9F38-E1A4464CD350}" type="presParOf" srcId="{6EE37C2A-C923-1248-98F9-BA08BA214629}" destId="{B41ADF3B-06BE-0340-8699-931F851BFD9B}" srcOrd="12" destOrd="0" presId="urn:microsoft.com/office/officeart/2005/8/layout/cycle5"/>
    <dgm:cxn modelId="{BEF2FFB0-5C4C-AD48-B34A-005C6821DF58}" type="presParOf" srcId="{6EE37C2A-C923-1248-98F9-BA08BA214629}" destId="{6597B0D2-C4F3-EF4B-81DB-49350EE3F3A5}" srcOrd="13" destOrd="0" presId="urn:microsoft.com/office/officeart/2005/8/layout/cycle5"/>
    <dgm:cxn modelId="{2C979CA9-274F-414C-93B5-BD8D3E8B47CE}" type="presParOf" srcId="{6EE37C2A-C923-1248-98F9-BA08BA214629}" destId="{162BFC04-F568-D546-BFA0-D59160566906}" srcOrd="14"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D74D84B9-CBCB-3F4F-A1FC-6CE402E8C590}" type="doc">
      <dgm:prSet loTypeId="urn:microsoft.com/office/officeart/2005/8/layout/hProcess4" loCatId="process" qsTypeId="urn:microsoft.com/office/officeart/2005/8/quickstyle/simple4" qsCatId="simple" csTypeId="urn:microsoft.com/office/officeart/2005/8/colors/accent1_2" csCatId="accent1" phldr="1"/>
      <dgm:spPr/>
    </dgm:pt>
    <dgm:pt modelId="{AAD4A7BF-4583-084D-B970-C6C98264D4EE}">
      <dgm:prSet phldrT="[Text]"/>
      <dgm:spPr/>
      <dgm:t>
        <a:bodyPr/>
        <a:lstStyle/>
        <a:p>
          <a:r>
            <a:rPr lang="en-US" dirty="0" smtClean="0"/>
            <a:t>Agricultural Sector</a:t>
          </a:r>
          <a:endParaRPr lang="en-US" dirty="0"/>
        </a:p>
      </dgm:t>
    </dgm:pt>
    <dgm:pt modelId="{DA5093BA-4E97-FB41-B5A5-5CE62E83CB5B}" type="parTrans" cxnId="{A31E3507-C213-EF45-B605-261BC1FCA7D8}">
      <dgm:prSet/>
      <dgm:spPr/>
      <dgm:t>
        <a:bodyPr/>
        <a:lstStyle/>
        <a:p>
          <a:endParaRPr lang="en-US"/>
        </a:p>
      </dgm:t>
    </dgm:pt>
    <dgm:pt modelId="{1D223511-5C9E-0F40-B6A1-80ED92904F4C}" type="sibTrans" cxnId="{A31E3507-C213-EF45-B605-261BC1FCA7D8}">
      <dgm:prSet/>
      <dgm:spPr/>
      <dgm:t>
        <a:bodyPr/>
        <a:lstStyle/>
        <a:p>
          <a:endParaRPr lang="en-US" dirty="0"/>
        </a:p>
      </dgm:t>
    </dgm:pt>
    <dgm:pt modelId="{7C78484A-616C-694F-938F-2806D16E9152}">
      <dgm:prSet phldrT="[Text]"/>
      <dgm:spPr/>
      <dgm:t>
        <a:bodyPr/>
        <a:lstStyle/>
        <a:p>
          <a:r>
            <a:rPr lang="en-US" dirty="0" smtClean="0"/>
            <a:t>Expanding Manufacturing Sector</a:t>
          </a:r>
          <a:endParaRPr lang="en-US" dirty="0"/>
        </a:p>
      </dgm:t>
    </dgm:pt>
    <dgm:pt modelId="{0022E4CA-C6CE-FD44-9A8D-ACC6E0E56768}" type="parTrans" cxnId="{5ED21B8D-65CC-4542-8743-1012CB7E28EF}">
      <dgm:prSet/>
      <dgm:spPr/>
      <dgm:t>
        <a:bodyPr/>
        <a:lstStyle/>
        <a:p>
          <a:endParaRPr lang="en-US"/>
        </a:p>
      </dgm:t>
    </dgm:pt>
    <dgm:pt modelId="{785EC999-296E-7F49-AC74-5EC04E710AA8}" type="sibTrans" cxnId="{5ED21B8D-65CC-4542-8743-1012CB7E28EF}">
      <dgm:prSet/>
      <dgm:spPr/>
      <dgm:t>
        <a:bodyPr/>
        <a:lstStyle/>
        <a:p>
          <a:endParaRPr lang="en-US"/>
        </a:p>
      </dgm:t>
    </dgm:pt>
    <dgm:pt modelId="{D1155E4A-188E-8040-8428-5C70AF0CBCA2}">
      <dgm:prSet/>
      <dgm:spPr/>
      <dgm:t>
        <a:bodyPr/>
        <a:lstStyle/>
        <a:p>
          <a:r>
            <a:rPr lang="en-US" dirty="0" smtClean="0"/>
            <a:t>Surplus Labor</a:t>
          </a:r>
          <a:endParaRPr lang="en-US" dirty="0"/>
        </a:p>
      </dgm:t>
    </dgm:pt>
    <dgm:pt modelId="{79DE06FD-3CA6-7C4E-8CC5-05B50CC3E816}" type="parTrans" cxnId="{864B0D83-19DD-FA47-82B2-2EEFE8327528}">
      <dgm:prSet/>
      <dgm:spPr/>
      <dgm:t>
        <a:bodyPr/>
        <a:lstStyle/>
        <a:p>
          <a:endParaRPr lang="en-US"/>
        </a:p>
      </dgm:t>
    </dgm:pt>
    <dgm:pt modelId="{C79C0342-7EE4-B84E-A687-64550DD9E881}" type="sibTrans" cxnId="{864B0D83-19DD-FA47-82B2-2EEFE8327528}">
      <dgm:prSet/>
      <dgm:spPr/>
      <dgm:t>
        <a:bodyPr/>
        <a:lstStyle/>
        <a:p>
          <a:endParaRPr lang="en-US"/>
        </a:p>
      </dgm:t>
    </dgm:pt>
    <dgm:pt modelId="{A7BC673B-950D-9849-AC72-A2D2054043A8}">
      <dgm:prSet/>
      <dgm:spPr/>
      <dgm:t>
        <a:bodyPr/>
        <a:lstStyle/>
        <a:p>
          <a:r>
            <a:rPr lang="en-US" dirty="0" smtClean="0"/>
            <a:t>Capital growth as profits invested</a:t>
          </a:r>
          <a:endParaRPr lang="en-US" dirty="0"/>
        </a:p>
      </dgm:t>
    </dgm:pt>
    <dgm:pt modelId="{5A2422B1-66D0-B445-89FB-DB963CF68DCA}" type="parTrans" cxnId="{DC580FF0-AF7F-BC45-BCE8-9EB9BA67654D}">
      <dgm:prSet/>
      <dgm:spPr/>
      <dgm:t>
        <a:bodyPr/>
        <a:lstStyle/>
        <a:p>
          <a:endParaRPr lang="en-US"/>
        </a:p>
      </dgm:t>
    </dgm:pt>
    <dgm:pt modelId="{092C77DF-CB17-7647-8EFF-E558DF3664A6}" type="sibTrans" cxnId="{DC580FF0-AF7F-BC45-BCE8-9EB9BA67654D}">
      <dgm:prSet/>
      <dgm:spPr/>
      <dgm:t>
        <a:bodyPr/>
        <a:lstStyle/>
        <a:p>
          <a:endParaRPr lang="en-US"/>
        </a:p>
      </dgm:t>
    </dgm:pt>
    <dgm:pt modelId="{0C0AA656-1EAD-4544-9D55-B0584900DD0D}" type="pres">
      <dgm:prSet presAssocID="{D74D84B9-CBCB-3F4F-A1FC-6CE402E8C590}" presName="Name0" presStyleCnt="0">
        <dgm:presLayoutVars>
          <dgm:dir/>
          <dgm:animLvl val="lvl"/>
          <dgm:resizeHandles val="exact"/>
        </dgm:presLayoutVars>
      </dgm:prSet>
      <dgm:spPr/>
    </dgm:pt>
    <dgm:pt modelId="{A21D45E7-1B10-8040-A062-5B5CA2659600}" type="pres">
      <dgm:prSet presAssocID="{D74D84B9-CBCB-3F4F-A1FC-6CE402E8C590}" presName="tSp" presStyleCnt="0"/>
      <dgm:spPr/>
    </dgm:pt>
    <dgm:pt modelId="{081F1638-AC1F-6B41-BBD0-C28AE68E4549}" type="pres">
      <dgm:prSet presAssocID="{D74D84B9-CBCB-3F4F-A1FC-6CE402E8C590}" presName="bSp" presStyleCnt="0"/>
      <dgm:spPr/>
    </dgm:pt>
    <dgm:pt modelId="{48109E0B-167C-AA4F-BE20-8B639E7CB100}" type="pres">
      <dgm:prSet presAssocID="{D74D84B9-CBCB-3F4F-A1FC-6CE402E8C590}" presName="process" presStyleCnt="0"/>
      <dgm:spPr/>
    </dgm:pt>
    <dgm:pt modelId="{65AB14AF-85B3-3E43-B1EB-CBC606665B88}" type="pres">
      <dgm:prSet presAssocID="{AAD4A7BF-4583-084D-B970-C6C98264D4EE}" presName="composite1" presStyleCnt="0"/>
      <dgm:spPr/>
    </dgm:pt>
    <dgm:pt modelId="{79A64E9E-2D8B-8840-8406-E53263960601}" type="pres">
      <dgm:prSet presAssocID="{AAD4A7BF-4583-084D-B970-C6C98264D4EE}" presName="dummyNode1" presStyleLbl="node1" presStyleIdx="0" presStyleCnt="2"/>
      <dgm:spPr/>
    </dgm:pt>
    <dgm:pt modelId="{78660C14-E4C9-6C43-B0A2-79ED886DA31F}" type="pres">
      <dgm:prSet presAssocID="{AAD4A7BF-4583-084D-B970-C6C98264D4EE}" presName="childNode1" presStyleLbl="bgAcc1" presStyleIdx="0" presStyleCnt="2">
        <dgm:presLayoutVars>
          <dgm:bulletEnabled val="1"/>
        </dgm:presLayoutVars>
      </dgm:prSet>
      <dgm:spPr/>
      <dgm:t>
        <a:bodyPr/>
        <a:lstStyle/>
        <a:p>
          <a:endParaRPr lang="en-US"/>
        </a:p>
      </dgm:t>
    </dgm:pt>
    <dgm:pt modelId="{B0096CFF-482D-EA46-A177-6344BD4941BA}" type="pres">
      <dgm:prSet presAssocID="{AAD4A7BF-4583-084D-B970-C6C98264D4EE}" presName="childNode1tx" presStyleLbl="bgAcc1" presStyleIdx="0" presStyleCnt="2">
        <dgm:presLayoutVars>
          <dgm:bulletEnabled val="1"/>
        </dgm:presLayoutVars>
      </dgm:prSet>
      <dgm:spPr/>
      <dgm:t>
        <a:bodyPr/>
        <a:lstStyle/>
        <a:p>
          <a:endParaRPr lang="en-US"/>
        </a:p>
      </dgm:t>
    </dgm:pt>
    <dgm:pt modelId="{84906B36-EF25-DD46-A3F0-36CDFE3B441F}" type="pres">
      <dgm:prSet presAssocID="{AAD4A7BF-4583-084D-B970-C6C98264D4EE}" presName="parentNode1" presStyleLbl="node1" presStyleIdx="0" presStyleCnt="2">
        <dgm:presLayoutVars>
          <dgm:chMax val="1"/>
          <dgm:bulletEnabled val="1"/>
        </dgm:presLayoutVars>
      </dgm:prSet>
      <dgm:spPr/>
      <dgm:t>
        <a:bodyPr/>
        <a:lstStyle/>
        <a:p>
          <a:endParaRPr lang="en-US"/>
        </a:p>
      </dgm:t>
    </dgm:pt>
    <dgm:pt modelId="{AA1C29EB-76DE-1F4E-B6C3-F881BBEFDA12}" type="pres">
      <dgm:prSet presAssocID="{AAD4A7BF-4583-084D-B970-C6C98264D4EE}" presName="connSite1" presStyleCnt="0"/>
      <dgm:spPr/>
    </dgm:pt>
    <dgm:pt modelId="{1ADDE9ED-105B-654E-B142-C61C69C4E8E0}" type="pres">
      <dgm:prSet presAssocID="{1D223511-5C9E-0F40-B6A1-80ED92904F4C}" presName="Name9" presStyleLbl="sibTrans2D1" presStyleIdx="0" presStyleCnt="1"/>
      <dgm:spPr/>
      <dgm:t>
        <a:bodyPr/>
        <a:lstStyle/>
        <a:p>
          <a:endParaRPr lang="en-US"/>
        </a:p>
      </dgm:t>
    </dgm:pt>
    <dgm:pt modelId="{60381B89-8283-B447-827E-E6293F50055C}" type="pres">
      <dgm:prSet presAssocID="{7C78484A-616C-694F-938F-2806D16E9152}" presName="composite2" presStyleCnt="0"/>
      <dgm:spPr/>
    </dgm:pt>
    <dgm:pt modelId="{FD6E4502-0D21-4044-91CD-1F90659FBDB2}" type="pres">
      <dgm:prSet presAssocID="{7C78484A-616C-694F-938F-2806D16E9152}" presName="dummyNode2" presStyleLbl="node1" presStyleIdx="0" presStyleCnt="2"/>
      <dgm:spPr/>
    </dgm:pt>
    <dgm:pt modelId="{7077C855-0151-4143-8F5B-1913C97F9DFD}" type="pres">
      <dgm:prSet presAssocID="{7C78484A-616C-694F-938F-2806D16E9152}" presName="childNode2" presStyleLbl="bgAcc1" presStyleIdx="1" presStyleCnt="2">
        <dgm:presLayoutVars>
          <dgm:bulletEnabled val="1"/>
        </dgm:presLayoutVars>
      </dgm:prSet>
      <dgm:spPr/>
      <dgm:t>
        <a:bodyPr/>
        <a:lstStyle/>
        <a:p>
          <a:endParaRPr lang="en-US"/>
        </a:p>
      </dgm:t>
    </dgm:pt>
    <dgm:pt modelId="{AA465E43-1072-F842-9F10-2BD64B0C806A}" type="pres">
      <dgm:prSet presAssocID="{7C78484A-616C-694F-938F-2806D16E9152}" presName="childNode2tx" presStyleLbl="bgAcc1" presStyleIdx="1" presStyleCnt="2">
        <dgm:presLayoutVars>
          <dgm:bulletEnabled val="1"/>
        </dgm:presLayoutVars>
      </dgm:prSet>
      <dgm:spPr/>
      <dgm:t>
        <a:bodyPr/>
        <a:lstStyle/>
        <a:p>
          <a:endParaRPr lang="en-US"/>
        </a:p>
      </dgm:t>
    </dgm:pt>
    <dgm:pt modelId="{CF5E44D7-003C-5D40-9A16-C9F15925A0E4}" type="pres">
      <dgm:prSet presAssocID="{7C78484A-616C-694F-938F-2806D16E9152}" presName="parentNode2" presStyleLbl="node1" presStyleIdx="1" presStyleCnt="2">
        <dgm:presLayoutVars>
          <dgm:chMax val="0"/>
          <dgm:bulletEnabled val="1"/>
        </dgm:presLayoutVars>
      </dgm:prSet>
      <dgm:spPr/>
      <dgm:t>
        <a:bodyPr/>
        <a:lstStyle/>
        <a:p>
          <a:endParaRPr lang="en-US"/>
        </a:p>
      </dgm:t>
    </dgm:pt>
    <dgm:pt modelId="{A0D323B4-33AD-AD42-BCC5-6EB620AEEF04}" type="pres">
      <dgm:prSet presAssocID="{7C78484A-616C-694F-938F-2806D16E9152}" presName="connSite2" presStyleCnt="0"/>
      <dgm:spPr/>
    </dgm:pt>
  </dgm:ptLst>
  <dgm:cxnLst>
    <dgm:cxn modelId="{993E6715-86C8-0F49-AFF0-C579FAECCF90}" type="presOf" srcId="{1D223511-5C9E-0F40-B6A1-80ED92904F4C}" destId="{1ADDE9ED-105B-654E-B142-C61C69C4E8E0}" srcOrd="0" destOrd="0" presId="urn:microsoft.com/office/officeart/2005/8/layout/hProcess4"/>
    <dgm:cxn modelId="{5ED21B8D-65CC-4542-8743-1012CB7E28EF}" srcId="{D74D84B9-CBCB-3F4F-A1FC-6CE402E8C590}" destId="{7C78484A-616C-694F-938F-2806D16E9152}" srcOrd="1" destOrd="0" parTransId="{0022E4CA-C6CE-FD44-9A8D-ACC6E0E56768}" sibTransId="{785EC999-296E-7F49-AC74-5EC04E710AA8}"/>
    <dgm:cxn modelId="{B3128F0F-15A8-0146-B65C-795AB3EA3B31}" type="presOf" srcId="{AAD4A7BF-4583-084D-B970-C6C98264D4EE}" destId="{84906B36-EF25-DD46-A3F0-36CDFE3B441F}" srcOrd="0" destOrd="0" presId="urn:microsoft.com/office/officeart/2005/8/layout/hProcess4"/>
    <dgm:cxn modelId="{DC580FF0-AF7F-BC45-BCE8-9EB9BA67654D}" srcId="{7C78484A-616C-694F-938F-2806D16E9152}" destId="{A7BC673B-950D-9849-AC72-A2D2054043A8}" srcOrd="0" destOrd="0" parTransId="{5A2422B1-66D0-B445-89FB-DB963CF68DCA}" sibTransId="{092C77DF-CB17-7647-8EFF-E558DF3664A6}"/>
    <dgm:cxn modelId="{A31E3507-C213-EF45-B605-261BC1FCA7D8}" srcId="{D74D84B9-CBCB-3F4F-A1FC-6CE402E8C590}" destId="{AAD4A7BF-4583-084D-B970-C6C98264D4EE}" srcOrd="0" destOrd="0" parTransId="{DA5093BA-4E97-FB41-B5A5-5CE62E83CB5B}" sibTransId="{1D223511-5C9E-0F40-B6A1-80ED92904F4C}"/>
    <dgm:cxn modelId="{005B6391-8ACC-8A44-8B65-965499D75726}" type="presOf" srcId="{7C78484A-616C-694F-938F-2806D16E9152}" destId="{CF5E44D7-003C-5D40-9A16-C9F15925A0E4}" srcOrd="0" destOrd="0" presId="urn:microsoft.com/office/officeart/2005/8/layout/hProcess4"/>
    <dgm:cxn modelId="{864B0D83-19DD-FA47-82B2-2EEFE8327528}" srcId="{AAD4A7BF-4583-084D-B970-C6C98264D4EE}" destId="{D1155E4A-188E-8040-8428-5C70AF0CBCA2}" srcOrd="0" destOrd="0" parTransId="{79DE06FD-3CA6-7C4E-8CC5-05B50CC3E816}" sibTransId="{C79C0342-7EE4-B84E-A687-64550DD9E881}"/>
    <dgm:cxn modelId="{8449D736-6475-D043-BA84-7640E032B681}" type="presOf" srcId="{A7BC673B-950D-9849-AC72-A2D2054043A8}" destId="{AA465E43-1072-F842-9F10-2BD64B0C806A}" srcOrd="1" destOrd="0" presId="urn:microsoft.com/office/officeart/2005/8/layout/hProcess4"/>
    <dgm:cxn modelId="{9EE0F3BE-410E-0042-8F38-4961B160AC73}" type="presOf" srcId="{A7BC673B-950D-9849-AC72-A2D2054043A8}" destId="{7077C855-0151-4143-8F5B-1913C97F9DFD}" srcOrd="0" destOrd="0" presId="urn:microsoft.com/office/officeart/2005/8/layout/hProcess4"/>
    <dgm:cxn modelId="{E8E6CDD4-3A89-304B-A4AB-0CD15F5BDBEF}" type="presOf" srcId="{D1155E4A-188E-8040-8428-5C70AF0CBCA2}" destId="{B0096CFF-482D-EA46-A177-6344BD4941BA}" srcOrd="1" destOrd="0" presId="urn:microsoft.com/office/officeart/2005/8/layout/hProcess4"/>
    <dgm:cxn modelId="{07B5C564-E4D9-A046-8853-D484160FF40E}" type="presOf" srcId="{D74D84B9-CBCB-3F4F-A1FC-6CE402E8C590}" destId="{0C0AA656-1EAD-4544-9D55-B0584900DD0D}" srcOrd="0" destOrd="0" presId="urn:microsoft.com/office/officeart/2005/8/layout/hProcess4"/>
    <dgm:cxn modelId="{F75D552E-9990-D243-A143-253814E51051}" type="presOf" srcId="{D1155E4A-188E-8040-8428-5C70AF0CBCA2}" destId="{78660C14-E4C9-6C43-B0A2-79ED886DA31F}" srcOrd="0" destOrd="0" presId="urn:microsoft.com/office/officeart/2005/8/layout/hProcess4"/>
    <dgm:cxn modelId="{4B1F646C-B3B4-314E-B64F-FD4070A1AA12}" type="presParOf" srcId="{0C0AA656-1EAD-4544-9D55-B0584900DD0D}" destId="{A21D45E7-1B10-8040-A062-5B5CA2659600}" srcOrd="0" destOrd="0" presId="urn:microsoft.com/office/officeart/2005/8/layout/hProcess4"/>
    <dgm:cxn modelId="{A26B1A5D-1A6C-4F44-93EC-1BF90417575B}" type="presParOf" srcId="{0C0AA656-1EAD-4544-9D55-B0584900DD0D}" destId="{081F1638-AC1F-6B41-BBD0-C28AE68E4549}" srcOrd="1" destOrd="0" presId="urn:microsoft.com/office/officeart/2005/8/layout/hProcess4"/>
    <dgm:cxn modelId="{9E489F8D-6B72-0040-A8E0-17A578F255BF}" type="presParOf" srcId="{0C0AA656-1EAD-4544-9D55-B0584900DD0D}" destId="{48109E0B-167C-AA4F-BE20-8B639E7CB100}" srcOrd="2" destOrd="0" presId="urn:microsoft.com/office/officeart/2005/8/layout/hProcess4"/>
    <dgm:cxn modelId="{7AFC4FB9-93FC-9A41-81E4-9777A2A335B8}" type="presParOf" srcId="{48109E0B-167C-AA4F-BE20-8B639E7CB100}" destId="{65AB14AF-85B3-3E43-B1EB-CBC606665B88}" srcOrd="0" destOrd="0" presId="urn:microsoft.com/office/officeart/2005/8/layout/hProcess4"/>
    <dgm:cxn modelId="{8949D58E-8F2F-0546-8762-3DF1BD490835}" type="presParOf" srcId="{65AB14AF-85B3-3E43-B1EB-CBC606665B88}" destId="{79A64E9E-2D8B-8840-8406-E53263960601}" srcOrd="0" destOrd="0" presId="urn:microsoft.com/office/officeart/2005/8/layout/hProcess4"/>
    <dgm:cxn modelId="{6F94AF9F-A3F8-7942-B9A5-CBFFEFFAC113}" type="presParOf" srcId="{65AB14AF-85B3-3E43-B1EB-CBC606665B88}" destId="{78660C14-E4C9-6C43-B0A2-79ED886DA31F}" srcOrd="1" destOrd="0" presId="urn:microsoft.com/office/officeart/2005/8/layout/hProcess4"/>
    <dgm:cxn modelId="{60EAEC16-E23F-5F4F-A254-1FF3FFE63534}" type="presParOf" srcId="{65AB14AF-85B3-3E43-B1EB-CBC606665B88}" destId="{B0096CFF-482D-EA46-A177-6344BD4941BA}" srcOrd="2" destOrd="0" presId="urn:microsoft.com/office/officeart/2005/8/layout/hProcess4"/>
    <dgm:cxn modelId="{857C55B1-4A5B-884E-8437-8C8BC3C1C2AA}" type="presParOf" srcId="{65AB14AF-85B3-3E43-B1EB-CBC606665B88}" destId="{84906B36-EF25-DD46-A3F0-36CDFE3B441F}" srcOrd="3" destOrd="0" presId="urn:microsoft.com/office/officeart/2005/8/layout/hProcess4"/>
    <dgm:cxn modelId="{0B0FE723-71F1-214C-967B-05E66E65025B}" type="presParOf" srcId="{65AB14AF-85B3-3E43-B1EB-CBC606665B88}" destId="{AA1C29EB-76DE-1F4E-B6C3-F881BBEFDA12}" srcOrd="4" destOrd="0" presId="urn:microsoft.com/office/officeart/2005/8/layout/hProcess4"/>
    <dgm:cxn modelId="{3E5A246A-BF82-E54A-A24F-36B3219286C0}" type="presParOf" srcId="{48109E0B-167C-AA4F-BE20-8B639E7CB100}" destId="{1ADDE9ED-105B-654E-B142-C61C69C4E8E0}" srcOrd="1" destOrd="0" presId="urn:microsoft.com/office/officeart/2005/8/layout/hProcess4"/>
    <dgm:cxn modelId="{F8C99EA7-B5FC-7A40-987C-389F01930E2A}" type="presParOf" srcId="{48109E0B-167C-AA4F-BE20-8B639E7CB100}" destId="{60381B89-8283-B447-827E-E6293F50055C}" srcOrd="2" destOrd="0" presId="urn:microsoft.com/office/officeart/2005/8/layout/hProcess4"/>
    <dgm:cxn modelId="{C1F58DB2-12E8-9F40-96F7-0DA33EC1B594}" type="presParOf" srcId="{60381B89-8283-B447-827E-E6293F50055C}" destId="{FD6E4502-0D21-4044-91CD-1F90659FBDB2}" srcOrd="0" destOrd="0" presId="urn:microsoft.com/office/officeart/2005/8/layout/hProcess4"/>
    <dgm:cxn modelId="{2DFB0F22-2D3C-4647-9EE4-219081BCAD67}" type="presParOf" srcId="{60381B89-8283-B447-827E-E6293F50055C}" destId="{7077C855-0151-4143-8F5B-1913C97F9DFD}" srcOrd="1" destOrd="0" presId="urn:microsoft.com/office/officeart/2005/8/layout/hProcess4"/>
    <dgm:cxn modelId="{DE7F16CF-B38D-CD4D-9112-640F5F3D5857}" type="presParOf" srcId="{60381B89-8283-B447-827E-E6293F50055C}" destId="{AA465E43-1072-F842-9F10-2BD64B0C806A}" srcOrd="2" destOrd="0" presId="urn:microsoft.com/office/officeart/2005/8/layout/hProcess4"/>
    <dgm:cxn modelId="{145758C7-8C71-E345-9A0B-65301828D988}" type="presParOf" srcId="{60381B89-8283-B447-827E-E6293F50055C}" destId="{CF5E44D7-003C-5D40-9A16-C9F15925A0E4}" srcOrd="3" destOrd="0" presId="urn:microsoft.com/office/officeart/2005/8/layout/hProcess4"/>
    <dgm:cxn modelId="{5F2F25B6-34B4-594F-B936-64C26879B809}" type="presParOf" srcId="{60381B89-8283-B447-827E-E6293F50055C}" destId="{A0D323B4-33AD-AD42-BCC5-6EB620AEEF04}" srcOrd="4" destOrd="0" presId="urn:microsoft.com/office/officeart/2005/8/layout/hProcess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D74D84B9-CBCB-3F4F-A1FC-6CE402E8C590}" type="doc">
      <dgm:prSet loTypeId="urn:microsoft.com/office/officeart/2005/8/layout/hProcess4" loCatId="process" qsTypeId="urn:microsoft.com/office/officeart/2005/8/quickstyle/simple4" qsCatId="simple" csTypeId="urn:microsoft.com/office/officeart/2005/8/colors/accent1_2" csCatId="accent1" phldr="1"/>
      <dgm:spPr/>
    </dgm:pt>
    <dgm:pt modelId="{AAD4A7BF-4583-084D-B970-C6C98264D4EE}">
      <dgm:prSet phldrT="[Text]"/>
      <dgm:spPr/>
      <dgm:t>
        <a:bodyPr/>
        <a:lstStyle/>
        <a:p>
          <a:r>
            <a:rPr lang="en-US" dirty="0" smtClean="0"/>
            <a:t>Agricultural Sector</a:t>
          </a:r>
          <a:endParaRPr lang="en-US" dirty="0"/>
        </a:p>
      </dgm:t>
    </dgm:pt>
    <dgm:pt modelId="{DA5093BA-4E97-FB41-B5A5-5CE62E83CB5B}" type="parTrans" cxnId="{A31E3507-C213-EF45-B605-261BC1FCA7D8}">
      <dgm:prSet/>
      <dgm:spPr/>
      <dgm:t>
        <a:bodyPr/>
        <a:lstStyle/>
        <a:p>
          <a:endParaRPr lang="en-US"/>
        </a:p>
      </dgm:t>
    </dgm:pt>
    <dgm:pt modelId="{1D223511-5C9E-0F40-B6A1-80ED92904F4C}" type="sibTrans" cxnId="{A31E3507-C213-EF45-B605-261BC1FCA7D8}">
      <dgm:prSet/>
      <dgm:spPr/>
      <dgm:t>
        <a:bodyPr/>
        <a:lstStyle/>
        <a:p>
          <a:endParaRPr lang="en-US" dirty="0"/>
        </a:p>
      </dgm:t>
    </dgm:pt>
    <dgm:pt modelId="{7C78484A-616C-694F-938F-2806D16E9152}">
      <dgm:prSet phldrT="[Text]"/>
      <dgm:spPr/>
      <dgm:t>
        <a:bodyPr/>
        <a:lstStyle/>
        <a:p>
          <a:r>
            <a:rPr lang="en-US" dirty="0" smtClean="0"/>
            <a:t>Expanding Manufacturing Sector</a:t>
          </a:r>
          <a:endParaRPr lang="en-US" dirty="0"/>
        </a:p>
      </dgm:t>
    </dgm:pt>
    <dgm:pt modelId="{0022E4CA-C6CE-FD44-9A8D-ACC6E0E56768}" type="parTrans" cxnId="{5ED21B8D-65CC-4542-8743-1012CB7E28EF}">
      <dgm:prSet/>
      <dgm:spPr/>
      <dgm:t>
        <a:bodyPr/>
        <a:lstStyle/>
        <a:p>
          <a:endParaRPr lang="en-US"/>
        </a:p>
      </dgm:t>
    </dgm:pt>
    <dgm:pt modelId="{785EC999-296E-7F49-AC74-5EC04E710AA8}" type="sibTrans" cxnId="{5ED21B8D-65CC-4542-8743-1012CB7E28EF}">
      <dgm:prSet/>
      <dgm:spPr/>
      <dgm:t>
        <a:bodyPr/>
        <a:lstStyle/>
        <a:p>
          <a:endParaRPr lang="en-US"/>
        </a:p>
      </dgm:t>
    </dgm:pt>
    <dgm:pt modelId="{D1155E4A-188E-8040-8428-5C70AF0CBCA2}">
      <dgm:prSet/>
      <dgm:spPr/>
      <dgm:t>
        <a:bodyPr/>
        <a:lstStyle/>
        <a:p>
          <a:r>
            <a:rPr lang="en-US" dirty="0" smtClean="0"/>
            <a:t>Surplus Labor</a:t>
          </a:r>
          <a:endParaRPr lang="en-US" dirty="0"/>
        </a:p>
      </dgm:t>
    </dgm:pt>
    <dgm:pt modelId="{79DE06FD-3CA6-7C4E-8CC5-05B50CC3E816}" type="parTrans" cxnId="{864B0D83-19DD-FA47-82B2-2EEFE8327528}">
      <dgm:prSet/>
      <dgm:spPr/>
      <dgm:t>
        <a:bodyPr/>
        <a:lstStyle/>
        <a:p>
          <a:endParaRPr lang="en-US"/>
        </a:p>
      </dgm:t>
    </dgm:pt>
    <dgm:pt modelId="{C79C0342-7EE4-B84E-A687-64550DD9E881}" type="sibTrans" cxnId="{864B0D83-19DD-FA47-82B2-2EEFE8327528}">
      <dgm:prSet/>
      <dgm:spPr/>
      <dgm:t>
        <a:bodyPr/>
        <a:lstStyle/>
        <a:p>
          <a:endParaRPr lang="en-US"/>
        </a:p>
      </dgm:t>
    </dgm:pt>
    <dgm:pt modelId="{A7BC673B-950D-9849-AC72-A2D2054043A8}">
      <dgm:prSet/>
      <dgm:spPr/>
      <dgm:t>
        <a:bodyPr/>
        <a:lstStyle/>
        <a:p>
          <a:r>
            <a:rPr lang="en-US" dirty="0" smtClean="0"/>
            <a:t>Capital growth as profits invested</a:t>
          </a:r>
          <a:endParaRPr lang="en-US" dirty="0"/>
        </a:p>
      </dgm:t>
    </dgm:pt>
    <dgm:pt modelId="{5A2422B1-66D0-B445-89FB-DB963CF68DCA}" type="parTrans" cxnId="{DC580FF0-AF7F-BC45-BCE8-9EB9BA67654D}">
      <dgm:prSet/>
      <dgm:spPr/>
      <dgm:t>
        <a:bodyPr/>
        <a:lstStyle/>
        <a:p>
          <a:endParaRPr lang="en-US"/>
        </a:p>
      </dgm:t>
    </dgm:pt>
    <dgm:pt modelId="{092C77DF-CB17-7647-8EFF-E558DF3664A6}" type="sibTrans" cxnId="{DC580FF0-AF7F-BC45-BCE8-9EB9BA67654D}">
      <dgm:prSet/>
      <dgm:spPr/>
      <dgm:t>
        <a:bodyPr/>
        <a:lstStyle/>
        <a:p>
          <a:endParaRPr lang="en-US"/>
        </a:p>
      </dgm:t>
    </dgm:pt>
    <dgm:pt modelId="{0C0AA656-1EAD-4544-9D55-B0584900DD0D}" type="pres">
      <dgm:prSet presAssocID="{D74D84B9-CBCB-3F4F-A1FC-6CE402E8C590}" presName="Name0" presStyleCnt="0">
        <dgm:presLayoutVars>
          <dgm:dir/>
          <dgm:animLvl val="lvl"/>
          <dgm:resizeHandles val="exact"/>
        </dgm:presLayoutVars>
      </dgm:prSet>
      <dgm:spPr/>
    </dgm:pt>
    <dgm:pt modelId="{A21D45E7-1B10-8040-A062-5B5CA2659600}" type="pres">
      <dgm:prSet presAssocID="{D74D84B9-CBCB-3F4F-A1FC-6CE402E8C590}" presName="tSp" presStyleCnt="0"/>
      <dgm:spPr/>
    </dgm:pt>
    <dgm:pt modelId="{081F1638-AC1F-6B41-BBD0-C28AE68E4549}" type="pres">
      <dgm:prSet presAssocID="{D74D84B9-CBCB-3F4F-A1FC-6CE402E8C590}" presName="bSp" presStyleCnt="0"/>
      <dgm:spPr/>
    </dgm:pt>
    <dgm:pt modelId="{48109E0B-167C-AA4F-BE20-8B639E7CB100}" type="pres">
      <dgm:prSet presAssocID="{D74D84B9-CBCB-3F4F-A1FC-6CE402E8C590}" presName="process" presStyleCnt="0"/>
      <dgm:spPr/>
    </dgm:pt>
    <dgm:pt modelId="{65AB14AF-85B3-3E43-B1EB-CBC606665B88}" type="pres">
      <dgm:prSet presAssocID="{AAD4A7BF-4583-084D-B970-C6C98264D4EE}" presName="composite1" presStyleCnt="0"/>
      <dgm:spPr/>
    </dgm:pt>
    <dgm:pt modelId="{79A64E9E-2D8B-8840-8406-E53263960601}" type="pres">
      <dgm:prSet presAssocID="{AAD4A7BF-4583-084D-B970-C6C98264D4EE}" presName="dummyNode1" presStyleLbl="node1" presStyleIdx="0" presStyleCnt="2"/>
      <dgm:spPr/>
    </dgm:pt>
    <dgm:pt modelId="{78660C14-E4C9-6C43-B0A2-79ED886DA31F}" type="pres">
      <dgm:prSet presAssocID="{AAD4A7BF-4583-084D-B970-C6C98264D4EE}" presName="childNode1" presStyleLbl="bgAcc1" presStyleIdx="0" presStyleCnt="2" custLinFactNeighborX="648">
        <dgm:presLayoutVars>
          <dgm:bulletEnabled val="1"/>
        </dgm:presLayoutVars>
      </dgm:prSet>
      <dgm:spPr/>
      <dgm:t>
        <a:bodyPr/>
        <a:lstStyle/>
        <a:p>
          <a:endParaRPr lang="en-US"/>
        </a:p>
      </dgm:t>
    </dgm:pt>
    <dgm:pt modelId="{B0096CFF-482D-EA46-A177-6344BD4941BA}" type="pres">
      <dgm:prSet presAssocID="{AAD4A7BF-4583-084D-B970-C6C98264D4EE}" presName="childNode1tx" presStyleLbl="bgAcc1" presStyleIdx="0" presStyleCnt="2">
        <dgm:presLayoutVars>
          <dgm:bulletEnabled val="1"/>
        </dgm:presLayoutVars>
      </dgm:prSet>
      <dgm:spPr/>
      <dgm:t>
        <a:bodyPr/>
        <a:lstStyle/>
        <a:p>
          <a:endParaRPr lang="en-US"/>
        </a:p>
      </dgm:t>
    </dgm:pt>
    <dgm:pt modelId="{84906B36-EF25-DD46-A3F0-36CDFE3B441F}" type="pres">
      <dgm:prSet presAssocID="{AAD4A7BF-4583-084D-B970-C6C98264D4EE}" presName="parentNode1" presStyleLbl="node1" presStyleIdx="0" presStyleCnt="2">
        <dgm:presLayoutVars>
          <dgm:chMax val="1"/>
          <dgm:bulletEnabled val="1"/>
        </dgm:presLayoutVars>
      </dgm:prSet>
      <dgm:spPr/>
      <dgm:t>
        <a:bodyPr/>
        <a:lstStyle/>
        <a:p>
          <a:endParaRPr lang="en-US"/>
        </a:p>
      </dgm:t>
    </dgm:pt>
    <dgm:pt modelId="{AA1C29EB-76DE-1F4E-B6C3-F881BBEFDA12}" type="pres">
      <dgm:prSet presAssocID="{AAD4A7BF-4583-084D-B970-C6C98264D4EE}" presName="connSite1" presStyleCnt="0"/>
      <dgm:spPr/>
    </dgm:pt>
    <dgm:pt modelId="{1ADDE9ED-105B-654E-B142-C61C69C4E8E0}" type="pres">
      <dgm:prSet presAssocID="{1D223511-5C9E-0F40-B6A1-80ED92904F4C}" presName="Name9" presStyleLbl="sibTrans2D1" presStyleIdx="0" presStyleCnt="1"/>
      <dgm:spPr/>
      <dgm:t>
        <a:bodyPr/>
        <a:lstStyle/>
        <a:p>
          <a:endParaRPr lang="en-US"/>
        </a:p>
      </dgm:t>
    </dgm:pt>
    <dgm:pt modelId="{60381B89-8283-B447-827E-E6293F50055C}" type="pres">
      <dgm:prSet presAssocID="{7C78484A-616C-694F-938F-2806D16E9152}" presName="composite2" presStyleCnt="0"/>
      <dgm:spPr/>
    </dgm:pt>
    <dgm:pt modelId="{FD6E4502-0D21-4044-91CD-1F90659FBDB2}" type="pres">
      <dgm:prSet presAssocID="{7C78484A-616C-694F-938F-2806D16E9152}" presName="dummyNode2" presStyleLbl="node1" presStyleIdx="0" presStyleCnt="2"/>
      <dgm:spPr/>
    </dgm:pt>
    <dgm:pt modelId="{7077C855-0151-4143-8F5B-1913C97F9DFD}" type="pres">
      <dgm:prSet presAssocID="{7C78484A-616C-694F-938F-2806D16E9152}" presName="childNode2" presStyleLbl="bgAcc1" presStyleIdx="1" presStyleCnt="2">
        <dgm:presLayoutVars>
          <dgm:bulletEnabled val="1"/>
        </dgm:presLayoutVars>
      </dgm:prSet>
      <dgm:spPr/>
      <dgm:t>
        <a:bodyPr/>
        <a:lstStyle/>
        <a:p>
          <a:endParaRPr lang="en-US"/>
        </a:p>
      </dgm:t>
    </dgm:pt>
    <dgm:pt modelId="{AA465E43-1072-F842-9F10-2BD64B0C806A}" type="pres">
      <dgm:prSet presAssocID="{7C78484A-616C-694F-938F-2806D16E9152}" presName="childNode2tx" presStyleLbl="bgAcc1" presStyleIdx="1" presStyleCnt="2">
        <dgm:presLayoutVars>
          <dgm:bulletEnabled val="1"/>
        </dgm:presLayoutVars>
      </dgm:prSet>
      <dgm:spPr/>
      <dgm:t>
        <a:bodyPr/>
        <a:lstStyle/>
        <a:p>
          <a:endParaRPr lang="en-US"/>
        </a:p>
      </dgm:t>
    </dgm:pt>
    <dgm:pt modelId="{CF5E44D7-003C-5D40-9A16-C9F15925A0E4}" type="pres">
      <dgm:prSet presAssocID="{7C78484A-616C-694F-938F-2806D16E9152}" presName="parentNode2" presStyleLbl="node1" presStyleIdx="1" presStyleCnt="2">
        <dgm:presLayoutVars>
          <dgm:chMax val="0"/>
          <dgm:bulletEnabled val="1"/>
        </dgm:presLayoutVars>
      </dgm:prSet>
      <dgm:spPr/>
      <dgm:t>
        <a:bodyPr/>
        <a:lstStyle/>
        <a:p>
          <a:endParaRPr lang="en-US"/>
        </a:p>
      </dgm:t>
    </dgm:pt>
    <dgm:pt modelId="{A0D323B4-33AD-AD42-BCC5-6EB620AEEF04}" type="pres">
      <dgm:prSet presAssocID="{7C78484A-616C-694F-938F-2806D16E9152}" presName="connSite2" presStyleCnt="0"/>
      <dgm:spPr/>
    </dgm:pt>
  </dgm:ptLst>
  <dgm:cxnLst>
    <dgm:cxn modelId="{7E04A87C-0122-0D47-A03E-7658940DCFA7}" type="presOf" srcId="{AAD4A7BF-4583-084D-B970-C6C98264D4EE}" destId="{84906B36-EF25-DD46-A3F0-36CDFE3B441F}" srcOrd="0" destOrd="0" presId="urn:microsoft.com/office/officeart/2005/8/layout/hProcess4"/>
    <dgm:cxn modelId="{427B4D14-028C-4E41-BF73-77D05004D191}" type="presOf" srcId="{1D223511-5C9E-0F40-B6A1-80ED92904F4C}" destId="{1ADDE9ED-105B-654E-B142-C61C69C4E8E0}" srcOrd="0" destOrd="0" presId="urn:microsoft.com/office/officeart/2005/8/layout/hProcess4"/>
    <dgm:cxn modelId="{5ED21B8D-65CC-4542-8743-1012CB7E28EF}" srcId="{D74D84B9-CBCB-3F4F-A1FC-6CE402E8C590}" destId="{7C78484A-616C-694F-938F-2806D16E9152}" srcOrd="1" destOrd="0" parTransId="{0022E4CA-C6CE-FD44-9A8D-ACC6E0E56768}" sibTransId="{785EC999-296E-7F49-AC74-5EC04E710AA8}"/>
    <dgm:cxn modelId="{DC580FF0-AF7F-BC45-BCE8-9EB9BA67654D}" srcId="{7C78484A-616C-694F-938F-2806D16E9152}" destId="{A7BC673B-950D-9849-AC72-A2D2054043A8}" srcOrd="0" destOrd="0" parTransId="{5A2422B1-66D0-B445-89FB-DB963CF68DCA}" sibTransId="{092C77DF-CB17-7647-8EFF-E558DF3664A6}"/>
    <dgm:cxn modelId="{A31E3507-C213-EF45-B605-261BC1FCA7D8}" srcId="{D74D84B9-CBCB-3F4F-A1FC-6CE402E8C590}" destId="{AAD4A7BF-4583-084D-B970-C6C98264D4EE}" srcOrd="0" destOrd="0" parTransId="{DA5093BA-4E97-FB41-B5A5-5CE62E83CB5B}" sibTransId="{1D223511-5C9E-0F40-B6A1-80ED92904F4C}"/>
    <dgm:cxn modelId="{B47539F0-4E0D-2E48-9EA5-BA2C72A7D129}" type="presOf" srcId="{A7BC673B-950D-9849-AC72-A2D2054043A8}" destId="{AA465E43-1072-F842-9F10-2BD64B0C806A}" srcOrd="1" destOrd="0" presId="urn:microsoft.com/office/officeart/2005/8/layout/hProcess4"/>
    <dgm:cxn modelId="{B4EDF58A-1D80-EA45-BB18-AC8F3FBC0139}" type="presOf" srcId="{D1155E4A-188E-8040-8428-5C70AF0CBCA2}" destId="{78660C14-E4C9-6C43-B0A2-79ED886DA31F}" srcOrd="0" destOrd="0" presId="urn:microsoft.com/office/officeart/2005/8/layout/hProcess4"/>
    <dgm:cxn modelId="{864B0D83-19DD-FA47-82B2-2EEFE8327528}" srcId="{AAD4A7BF-4583-084D-B970-C6C98264D4EE}" destId="{D1155E4A-188E-8040-8428-5C70AF0CBCA2}" srcOrd="0" destOrd="0" parTransId="{79DE06FD-3CA6-7C4E-8CC5-05B50CC3E816}" sibTransId="{C79C0342-7EE4-B84E-A687-64550DD9E881}"/>
    <dgm:cxn modelId="{F04B4FAA-AADA-5E4E-B7B9-D4366EA2B829}" type="presOf" srcId="{D74D84B9-CBCB-3F4F-A1FC-6CE402E8C590}" destId="{0C0AA656-1EAD-4544-9D55-B0584900DD0D}" srcOrd="0" destOrd="0" presId="urn:microsoft.com/office/officeart/2005/8/layout/hProcess4"/>
    <dgm:cxn modelId="{38BF0FD6-6B60-974D-94BE-46DEB39B911C}" type="presOf" srcId="{7C78484A-616C-694F-938F-2806D16E9152}" destId="{CF5E44D7-003C-5D40-9A16-C9F15925A0E4}" srcOrd="0" destOrd="0" presId="urn:microsoft.com/office/officeart/2005/8/layout/hProcess4"/>
    <dgm:cxn modelId="{F2498C96-1F19-6F4A-9817-75682471E94D}" type="presOf" srcId="{D1155E4A-188E-8040-8428-5C70AF0CBCA2}" destId="{B0096CFF-482D-EA46-A177-6344BD4941BA}" srcOrd="1" destOrd="0" presId="urn:microsoft.com/office/officeart/2005/8/layout/hProcess4"/>
    <dgm:cxn modelId="{F9722592-DB14-C442-B96D-F7B6ABA803AC}" type="presOf" srcId="{A7BC673B-950D-9849-AC72-A2D2054043A8}" destId="{7077C855-0151-4143-8F5B-1913C97F9DFD}" srcOrd="0" destOrd="0" presId="urn:microsoft.com/office/officeart/2005/8/layout/hProcess4"/>
    <dgm:cxn modelId="{56636866-D0AA-B041-8933-AA7104D6687B}" type="presParOf" srcId="{0C0AA656-1EAD-4544-9D55-B0584900DD0D}" destId="{A21D45E7-1B10-8040-A062-5B5CA2659600}" srcOrd="0" destOrd="0" presId="urn:microsoft.com/office/officeart/2005/8/layout/hProcess4"/>
    <dgm:cxn modelId="{4B1AD319-AB06-1940-9F61-79A966D88468}" type="presParOf" srcId="{0C0AA656-1EAD-4544-9D55-B0584900DD0D}" destId="{081F1638-AC1F-6B41-BBD0-C28AE68E4549}" srcOrd="1" destOrd="0" presId="urn:microsoft.com/office/officeart/2005/8/layout/hProcess4"/>
    <dgm:cxn modelId="{10FA4FDA-B76E-004F-BCC1-62B5F49A3208}" type="presParOf" srcId="{0C0AA656-1EAD-4544-9D55-B0584900DD0D}" destId="{48109E0B-167C-AA4F-BE20-8B639E7CB100}" srcOrd="2" destOrd="0" presId="urn:microsoft.com/office/officeart/2005/8/layout/hProcess4"/>
    <dgm:cxn modelId="{33A63B9C-716C-8240-98CD-D98E50D286FD}" type="presParOf" srcId="{48109E0B-167C-AA4F-BE20-8B639E7CB100}" destId="{65AB14AF-85B3-3E43-B1EB-CBC606665B88}" srcOrd="0" destOrd="0" presId="urn:microsoft.com/office/officeart/2005/8/layout/hProcess4"/>
    <dgm:cxn modelId="{371D730C-0FE0-FB4A-B0E0-1A7867CF77D7}" type="presParOf" srcId="{65AB14AF-85B3-3E43-B1EB-CBC606665B88}" destId="{79A64E9E-2D8B-8840-8406-E53263960601}" srcOrd="0" destOrd="0" presId="urn:microsoft.com/office/officeart/2005/8/layout/hProcess4"/>
    <dgm:cxn modelId="{A61F2C89-0A72-5042-9D9C-98F1584D92E8}" type="presParOf" srcId="{65AB14AF-85B3-3E43-B1EB-CBC606665B88}" destId="{78660C14-E4C9-6C43-B0A2-79ED886DA31F}" srcOrd="1" destOrd="0" presId="urn:microsoft.com/office/officeart/2005/8/layout/hProcess4"/>
    <dgm:cxn modelId="{CA409FE7-D5D0-A240-8D76-D129839D88F8}" type="presParOf" srcId="{65AB14AF-85B3-3E43-B1EB-CBC606665B88}" destId="{B0096CFF-482D-EA46-A177-6344BD4941BA}" srcOrd="2" destOrd="0" presId="urn:microsoft.com/office/officeart/2005/8/layout/hProcess4"/>
    <dgm:cxn modelId="{2B3A5E5E-4FB4-724B-B48A-969019317A9A}" type="presParOf" srcId="{65AB14AF-85B3-3E43-B1EB-CBC606665B88}" destId="{84906B36-EF25-DD46-A3F0-36CDFE3B441F}" srcOrd="3" destOrd="0" presId="urn:microsoft.com/office/officeart/2005/8/layout/hProcess4"/>
    <dgm:cxn modelId="{B0178CF7-5C68-DF4C-B7AE-0254A760F637}" type="presParOf" srcId="{65AB14AF-85B3-3E43-B1EB-CBC606665B88}" destId="{AA1C29EB-76DE-1F4E-B6C3-F881BBEFDA12}" srcOrd="4" destOrd="0" presId="urn:microsoft.com/office/officeart/2005/8/layout/hProcess4"/>
    <dgm:cxn modelId="{F0878BFC-0661-9846-9EA3-91EAF12ACA28}" type="presParOf" srcId="{48109E0B-167C-AA4F-BE20-8B639E7CB100}" destId="{1ADDE9ED-105B-654E-B142-C61C69C4E8E0}" srcOrd="1" destOrd="0" presId="urn:microsoft.com/office/officeart/2005/8/layout/hProcess4"/>
    <dgm:cxn modelId="{0A8AB028-41C7-2F46-AFD4-024BE6C0928F}" type="presParOf" srcId="{48109E0B-167C-AA4F-BE20-8B639E7CB100}" destId="{60381B89-8283-B447-827E-E6293F50055C}" srcOrd="2" destOrd="0" presId="urn:microsoft.com/office/officeart/2005/8/layout/hProcess4"/>
    <dgm:cxn modelId="{420D3524-8A32-2C44-9459-A99EA11DDC78}" type="presParOf" srcId="{60381B89-8283-B447-827E-E6293F50055C}" destId="{FD6E4502-0D21-4044-91CD-1F90659FBDB2}" srcOrd="0" destOrd="0" presId="urn:microsoft.com/office/officeart/2005/8/layout/hProcess4"/>
    <dgm:cxn modelId="{7B105372-D7E9-3F4B-8E60-AC4138BCC4AA}" type="presParOf" srcId="{60381B89-8283-B447-827E-E6293F50055C}" destId="{7077C855-0151-4143-8F5B-1913C97F9DFD}" srcOrd="1" destOrd="0" presId="urn:microsoft.com/office/officeart/2005/8/layout/hProcess4"/>
    <dgm:cxn modelId="{D174AE8A-208C-5E43-BC4A-823BB6DFE715}" type="presParOf" srcId="{60381B89-8283-B447-827E-E6293F50055C}" destId="{AA465E43-1072-F842-9F10-2BD64B0C806A}" srcOrd="2" destOrd="0" presId="urn:microsoft.com/office/officeart/2005/8/layout/hProcess4"/>
    <dgm:cxn modelId="{C5547B5D-5BF0-9A48-8D15-0E36FE6EA641}" type="presParOf" srcId="{60381B89-8283-B447-827E-E6293F50055C}" destId="{CF5E44D7-003C-5D40-9A16-C9F15925A0E4}" srcOrd="3" destOrd="0" presId="urn:microsoft.com/office/officeart/2005/8/layout/hProcess4"/>
    <dgm:cxn modelId="{4CBA6C9E-B28A-8E4A-85E8-E8BF393C62C2}" type="presParOf" srcId="{60381B89-8283-B447-827E-E6293F50055C}" destId="{A0D323B4-33AD-AD42-BCC5-6EB620AEEF04}" srcOrd="4" destOrd="0" presId="urn:microsoft.com/office/officeart/2005/8/layout/hProcess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5841F3BF-A721-BB4F-AFF0-4F492E3A38D4}" type="doc">
      <dgm:prSet loTypeId="urn:microsoft.com/office/officeart/2005/8/layout/hProcess9" loCatId="process" qsTypeId="urn:microsoft.com/office/officeart/2005/8/quickstyle/simple4" qsCatId="simple" csTypeId="urn:microsoft.com/office/officeart/2005/8/colors/accent1_2" csCatId="accent1" phldr="1"/>
      <dgm:spPr/>
    </dgm:pt>
    <dgm:pt modelId="{9F257909-5FC0-0948-BA9B-01CE514380CD}">
      <dgm:prSet phldrT="[Text]" custT="1"/>
      <dgm:spPr/>
      <dgm:t>
        <a:bodyPr/>
        <a:lstStyle/>
        <a:p>
          <a:r>
            <a:rPr lang="en-US" sz="1600" dirty="0" smtClean="0"/>
            <a:t>Focus on production of goods with comparative advantage exists</a:t>
          </a:r>
          <a:endParaRPr lang="en-US" sz="1600" dirty="0"/>
        </a:p>
      </dgm:t>
    </dgm:pt>
    <dgm:pt modelId="{C028BA8F-C8A2-2A48-8793-922B0A710624}" type="parTrans" cxnId="{66F5DFFF-95E6-8A44-8563-6EB7DF4B766F}">
      <dgm:prSet/>
      <dgm:spPr/>
      <dgm:t>
        <a:bodyPr/>
        <a:lstStyle/>
        <a:p>
          <a:endParaRPr lang="en-US"/>
        </a:p>
      </dgm:t>
    </dgm:pt>
    <dgm:pt modelId="{CBDD29CE-D436-9E4A-A89A-95832AE9D2C3}" type="sibTrans" cxnId="{66F5DFFF-95E6-8A44-8563-6EB7DF4B766F}">
      <dgm:prSet/>
      <dgm:spPr/>
      <dgm:t>
        <a:bodyPr/>
        <a:lstStyle/>
        <a:p>
          <a:endParaRPr lang="en-US"/>
        </a:p>
      </dgm:t>
    </dgm:pt>
    <dgm:pt modelId="{A35F5B3E-8CC7-DA4A-9D9F-697C00D7802C}">
      <dgm:prSet phldrT="[Text]" custT="1"/>
      <dgm:spPr/>
      <dgm:t>
        <a:bodyPr/>
        <a:lstStyle/>
        <a:p>
          <a:r>
            <a:rPr lang="en-US" sz="1600" dirty="0" smtClean="0"/>
            <a:t>Higher incomes </a:t>
          </a:r>
          <a:endParaRPr lang="en-US" sz="1600" dirty="0"/>
        </a:p>
      </dgm:t>
    </dgm:pt>
    <dgm:pt modelId="{287E6719-355B-4E48-8497-E4E3BF3F79C1}" type="parTrans" cxnId="{952FAA66-7B49-F14C-AAEC-5952E197547A}">
      <dgm:prSet/>
      <dgm:spPr/>
      <dgm:t>
        <a:bodyPr/>
        <a:lstStyle/>
        <a:p>
          <a:endParaRPr lang="en-US"/>
        </a:p>
      </dgm:t>
    </dgm:pt>
    <dgm:pt modelId="{DD514E27-A4B7-3A4F-84E8-C46C34C16AC5}" type="sibTrans" cxnId="{952FAA66-7B49-F14C-AAEC-5952E197547A}">
      <dgm:prSet/>
      <dgm:spPr/>
      <dgm:t>
        <a:bodyPr/>
        <a:lstStyle/>
        <a:p>
          <a:endParaRPr lang="en-US"/>
        </a:p>
      </dgm:t>
    </dgm:pt>
    <dgm:pt modelId="{FE50311C-8D23-584C-96DE-745EDD216EB1}">
      <dgm:prSet phldrT="[Text]" custT="1"/>
      <dgm:spPr/>
      <dgm:t>
        <a:bodyPr/>
        <a:lstStyle/>
        <a:p>
          <a:r>
            <a:rPr lang="en-US" sz="1600" dirty="0" smtClean="0"/>
            <a:t>Growth in both domestic and exports markets</a:t>
          </a:r>
          <a:endParaRPr lang="en-US" sz="1600" dirty="0"/>
        </a:p>
      </dgm:t>
    </dgm:pt>
    <dgm:pt modelId="{63AE6BE7-49AA-E747-9ECA-3D4737E30AA6}" type="parTrans" cxnId="{47AED844-DCD5-0746-B9BD-E998E314988F}">
      <dgm:prSet/>
      <dgm:spPr/>
      <dgm:t>
        <a:bodyPr/>
        <a:lstStyle/>
        <a:p>
          <a:endParaRPr lang="en-US"/>
        </a:p>
      </dgm:t>
    </dgm:pt>
    <dgm:pt modelId="{85944D62-4DB1-4245-ACCF-2044E42680BF}" type="sibTrans" cxnId="{47AED844-DCD5-0746-B9BD-E998E314988F}">
      <dgm:prSet/>
      <dgm:spPr/>
      <dgm:t>
        <a:bodyPr/>
        <a:lstStyle/>
        <a:p>
          <a:endParaRPr lang="en-US"/>
        </a:p>
      </dgm:t>
    </dgm:pt>
    <dgm:pt modelId="{12663230-7E53-F348-BE9D-FFF62686BFBC}" type="pres">
      <dgm:prSet presAssocID="{5841F3BF-A721-BB4F-AFF0-4F492E3A38D4}" presName="CompostProcess" presStyleCnt="0">
        <dgm:presLayoutVars>
          <dgm:dir/>
          <dgm:resizeHandles val="exact"/>
        </dgm:presLayoutVars>
      </dgm:prSet>
      <dgm:spPr/>
    </dgm:pt>
    <dgm:pt modelId="{682D29EB-8157-064C-8AB0-7AE616D1C63A}" type="pres">
      <dgm:prSet presAssocID="{5841F3BF-A721-BB4F-AFF0-4F492E3A38D4}" presName="arrow" presStyleLbl="bgShp" presStyleIdx="0" presStyleCnt="1"/>
      <dgm:spPr>
        <a:scene3d>
          <a:camera prst="orthographicFront">
            <a:rot lat="0" lon="0" rev="1380000"/>
          </a:camera>
          <a:lightRig rig="threePt" dir="t"/>
        </a:scene3d>
      </dgm:spPr>
    </dgm:pt>
    <dgm:pt modelId="{D7BD087E-24D4-D642-A77A-161827C9685D}" type="pres">
      <dgm:prSet presAssocID="{5841F3BF-A721-BB4F-AFF0-4F492E3A38D4}" presName="linearProcess" presStyleCnt="0"/>
      <dgm:spPr/>
    </dgm:pt>
    <dgm:pt modelId="{E9C8F0BD-A8ED-AC4D-83A3-644409D90E44}" type="pres">
      <dgm:prSet presAssocID="{9F257909-5FC0-0948-BA9B-01CE514380CD}" presName="textNode" presStyleLbl="node1" presStyleIdx="0" presStyleCnt="3">
        <dgm:presLayoutVars>
          <dgm:bulletEnabled val="1"/>
        </dgm:presLayoutVars>
      </dgm:prSet>
      <dgm:spPr/>
      <dgm:t>
        <a:bodyPr/>
        <a:lstStyle/>
        <a:p>
          <a:endParaRPr lang="en-US"/>
        </a:p>
      </dgm:t>
    </dgm:pt>
    <dgm:pt modelId="{7F88F3D2-B774-2C4B-9A00-368FC766BE25}" type="pres">
      <dgm:prSet presAssocID="{CBDD29CE-D436-9E4A-A89A-95832AE9D2C3}" presName="sibTrans" presStyleCnt="0"/>
      <dgm:spPr/>
    </dgm:pt>
    <dgm:pt modelId="{8A712B5F-E1B8-9147-9F4C-9D3AEB4CB6DA}" type="pres">
      <dgm:prSet presAssocID="{A35F5B3E-8CC7-DA4A-9D9F-697C00D7802C}" presName="textNode" presStyleLbl="node1" presStyleIdx="1" presStyleCnt="3">
        <dgm:presLayoutVars>
          <dgm:bulletEnabled val="1"/>
        </dgm:presLayoutVars>
      </dgm:prSet>
      <dgm:spPr/>
      <dgm:t>
        <a:bodyPr/>
        <a:lstStyle/>
        <a:p>
          <a:endParaRPr lang="en-US"/>
        </a:p>
      </dgm:t>
    </dgm:pt>
    <dgm:pt modelId="{9ECCD4C0-B72B-A348-A4E6-D837FBDF6F16}" type="pres">
      <dgm:prSet presAssocID="{DD514E27-A4B7-3A4F-84E8-C46C34C16AC5}" presName="sibTrans" presStyleCnt="0"/>
      <dgm:spPr/>
    </dgm:pt>
    <dgm:pt modelId="{8FB3A96C-3995-1743-8853-F899B09484E6}" type="pres">
      <dgm:prSet presAssocID="{FE50311C-8D23-584C-96DE-745EDD216EB1}" presName="textNode" presStyleLbl="node1" presStyleIdx="2" presStyleCnt="3">
        <dgm:presLayoutVars>
          <dgm:bulletEnabled val="1"/>
        </dgm:presLayoutVars>
      </dgm:prSet>
      <dgm:spPr/>
      <dgm:t>
        <a:bodyPr/>
        <a:lstStyle/>
        <a:p>
          <a:endParaRPr lang="en-US"/>
        </a:p>
      </dgm:t>
    </dgm:pt>
  </dgm:ptLst>
  <dgm:cxnLst>
    <dgm:cxn modelId="{27B3DAF3-B7A4-E941-91A7-8045F46F05AA}" type="presOf" srcId="{9F257909-5FC0-0948-BA9B-01CE514380CD}" destId="{E9C8F0BD-A8ED-AC4D-83A3-644409D90E44}" srcOrd="0" destOrd="0" presId="urn:microsoft.com/office/officeart/2005/8/layout/hProcess9"/>
    <dgm:cxn modelId="{47AED844-DCD5-0746-B9BD-E998E314988F}" srcId="{5841F3BF-A721-BB4F-AFF0-4F492E3A38D4}" destId="{FE50311C-8D23-584C-96DE-745EDD216EB1}" srcOrd="2" destOrd="0" parTransId="{63AE6BE7-49AA-E747-9ECA-3D4737E30AA6}" sibTransId="{85944D62-4DB1-4245-ACCF-2044E42680BF}"/>
    <dgm:cxn modelId="{357731F8-0FA6-914D-84DF-FC5111B15D1F}" type="presOf" srcId="{A35F5B3E-8CC7-DA4A-9D9F-697C00D7802C}" destId="{8A712B5F-E1B8-9147-9F4C-9D3AEB4CB6DA}" srcOrd="0" destOrd="0" presId="urn:microsoft.com/office/officeart/2005/8/layout/hProcess9"/>
    <dgm:cxn modelId="{952FAA66-7B49-F14C-AAEC-5952E197547A}" srcId="{5841F3BF-A721-BB4F-AFF0-4F492E3A38D4}" destId="{A35F5B3E-8CC7-DA4A-9D9F-697C00D7802C}" srcOrd="1" destOrd="0" parTransId="{287E6719-355B-4E48-8497-E4E3BF3F79C1}" sibTransId="{DD514E27-A4B7-3A4F-84E8-C46C34C16AC5}"/>
    <dgm:cxn modelId="{DD202227-932E-4146-AB5C-E84B2347CDF6}" type="presOf" srcId="{5841F3BF-A721-BB4F-AFF0-4F492E3A38D4}" destId="{12663230-7E53-F348-BE9D-FFF62686BFBC}" srcOrd="0" destOrd="0" presId="urn:microsoft.com/office/officeart/2005/8/layout/hProcess9"/>
    <dgm:cxn modelId="{CE4233BD-7BDE-734E-85D3-82170EA03E8D}" type="presOf" srcId="{FE50311C-8D23-584C-96DE-745EDD216EB1}" destId="{8FB3A96C-3995-1743-8853-F899B09484E6}" srcOrd="0" destOrd="0" presId="urn:microsoft.com/office/officeart/2005/8/layout/hProcess9"/>
    <dgm:cxn modelId="{66F5DFFF-95E6-8A44-8563-6EB7DF4B766F}" srcId="{5841F3BF-A721-BB4F-AFF0-4F492E3A38D4}" destId="{9F257909-5FC0-0948-BA9B-01CE514380CD}" srcOrd="0" destOrd="0" parTransId="{C028BA8F-C8A2-2A48-8793-922B0A710624}" sibTransId="{CBDD29CE-D436-9E4A-A89A-95832AE9D2C3}"/>
    <dgm:cxn modelId="{9F47D190-911A-DC4E-BF90-2AA9AF7E3285}" type="presParOf" srcId="{12663230-7E53-F348-BE9D-FFF62686BFBC}" destId="{682D29EB-8157-064C-8AB0-7AE616D1C63A}" srcOrd="0" destOrd="0" presId="urn:microsoft.com/office/officeart/2005/8/layout/hProcess9"/>
    <dgm:cxn modelId="{817F79D6-D0A8-4940-8841-0F3186C22C30}" type="presParOf" srcId="{12663230-7E53-F348-BE9D-FFF62686BFBC}" destId="{D7BD087E-24D4-D642-A77A-161827C9685D}" srcOrd="1" destOrd="0" presId="urn:microsoft.com/office/officeart/2005/8/layout/hProcess9"/>
    <dgm:cxn modelId="{BB59DE8A-6853-6644-850B-2EE2A8143B21}" type="presParOf" srcId="{D7BD087E-24D4-D642-A77A-161827C9685D}" destId="{E9C8F0BD-A8ED-AC4D-83A3-644409D90E44}" srcOrd="0" destOrd="0" presId="urn:microsoft.com/office/officeart/2005/8/layout/hProcess9"/>
    <dgm:cxn modelId="{1A84824C-4D59-A546-9B20-DDBC31DF49DB}" type="presParOf" srcId="{D7BD087E-24D4-D642-A77A-161827C9685D}" destId="{7F88F3D2-B774-2C4B-9A00-368FC766BE25}" srcOrd="1" destOrd="0" presId="urn:microsoft.com/office/officeart/2005/8/layout/hProcess9"/>
    <dgm:cxn modelId="{EF7465ED-5A4B-FE40-BB73-F492B6D21458}" type="presParOf" srcId="{D7BD087E-24D4-D642-A77A-161827C9685D}" destId="{8A712B5F-E1B8-9147-9F4C-9D3AEB4CB6DA}" srcOrd="2" destOrd="0" presId="urn:microsoft.com/office/officeart/2005/8/layout/hProcess9"/>
    <dgm:cxn modelId="{895B6492-D723-7248-B212-1C6D07B11661}" type="presParOf" srcId="{D7BD087E-24D4-D642-A77A-161827C9685D}" destId="{9ECCD4C0-B72B-A348-A4E6-D837FBDF6F16}" srcOrd="3" destOrd="0" presId="urn:microsoft.com/office/officeart/2005/8/layout/hProcess9"/>
    <dgm:cxn modelId="{84CDFBCC-24DB-2C49-AC7C-5D296ED34D60}" type="presParOf" srcId="{D7BD087E-24D4-D642-A77A-161827C9685D}" destId="{8FB3A96C-3995-1743-8853-F899B09484E6}"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5841F3BF-A721-BB4F-AFF0-4F492E3A38D4}" type="doc">
      <dgm:prSet loTypeId="urn:microsoft.com/office/officeart/2005/8/layout/hProcess9" loCatId="process" qsTypeId="urn:microsoft.com/office/officeart/2005/8/quickstyle/simple4" qsCatId="simple" csTypeId="urn:microsoft.com/office/officeart/2005/8/colors/accent1_2" csCatId="accent1" phldr="1"/>
      <dgm:spPr/>
    </dgm:pt>
    <dgm:pt modelId="{9F257909-5FC0-0948-BA9B-01CE514380CD}">
      <dgm:prSet phldrT="[Text]" custT="1"/>
      <dgm:spPr/>
      <dgm:t>
        <a:bodyPr/>
        <a:lstStyle/>
        <a:p>
          <a:r>
            <a:rPr lang="en-US" sz="1000" dirty="0" smtClean="0"/>
            <a:t>Focus on production of goods with comparative advantage exists</a:t>
          </a:r>
          <a:endParaRPr lang="en-US" sz="1000" dirty="0"/>
        </a:p>
      </dgm:t>
    </dgm:pt>
    <dgm:pt modelId="{C028BA8F-C8A2-2A48-8793-922B0A710624}" type="parTrans" cxnId="{66F5DFFF-95E6-8A44-8563-6EB7DF4B766F}">
      <dgm:prSet/>
      <dgm:spPr/>
      <dgm:t>
        <a:bodyPr/>
        <a:lstStyle/>
        <a:p>
          <a:endParaRPr lang="en-US"/>
        </a:p>
      </dgm:t>
    </dgm:pt>
    <dgm:pt modelId="{CBDD29CE-D436-9E4A-A89A-95832AE9D2C3}" type="sibTrans" cxnId="{66F5DFFF-95E6-8A44-8563-6EB7DF4B766F}">
      <dgm:prSet/>
      <dgm:spPr/>
      <dgm:t>
        <a:bodyPr/>
        <a:lstStyle/>
        <a:p>
          <a:endParaRPr lang="en-US"/>
        </a:p>
      </dgm:t>
    </dgm:pt>
    <dgm:pt modelId="{A35F5B3E-8CC7-DA4A-9D9F-697C00D7802C}">
      <dgm:prSet phldrT="[Text]" custT="1"/>
      <dgm:spPr/>
      <dgm:t>
        <a:bodyPr/>
        <a:lstStyle/>
        <a:p>
          <a:r>
            <a:rPr lang="en-US" sz="1000" dirty="0" smtClean="0"/>
            <a:t>Higher incomes </a:t>
          </a:r>
          <a:endParaRPr lang="en-US" sz="1000" dirty="0"/>
        </a:p>
      </dgm:t>
    </dgm:pt>
    <dgm:pt modelId="{287E6719-355B-4E48-8497-E4E3BF3F79C1}" type="parTrans" cxnId="{952FAA66-7B49-F14C-AAEC-5952E197547A}">
      <dgm:prSet/>
      <dgm:spPr/>
      <dgm:t>
        <a:bodyPr/>
        <a:lstStyle/>
        <a:p>
          <a:endParaRPr lang="en-US"/>
        </a:p>
      </dgm:t>
    </dgm:pt>
    <dgm:pt modelId="{DD514E27-A4B7-3A4F-84E8-C46C34C16AC5}" type="sibTrans" cxnId="{952FAA66-7B49-F14C-AAEC-5952E197547A}">
      <dgm:prSet/>
      <dgm:spPr/>
      <dgm:t>
        <a:bodyPr/>
        <a:lstStyle/>
        <a:p>
          <a:endParaRPr lang="en-US"/>
        </a:p>
      </dgm:t>
    </dgm:pt>
    <dgm:pt modelId="{FE50311C-8D23-584C-96DE-745EDD216EB1}">
      <dgm:prSet phldrT="[Text]" custT="1"/>
      <dgm:spPr/>
      <dgm:t>
        <a:bodyPr/>
        <a:lstStyle/>
        <a:p>
          <a:r>
            <a:rPr lang="en-US" sz="1000" dirty="0" smtClean="0"/>
            <a:t>Growth in both domestic and exports markets</a:t>
          </a:r>
          <a:endParaRPr lang="en-US" sz="1000" dirty="0"/>
        </a:p>
      </dgm:t>
    </dgm:pt>
    <dgm:pt modelId="{63AE6BE7-49AA-E747-9ECA-3D4737E30AA6}" type="parTrans" cxnId="{47AED844-DCD5-0746-B9BD-E998E314988F}">
      <dgm:prSet/>
      <dgm:spPr/>
      <dgm:t>
        <a:bodyPr/>
        <a:lstStyle/>
        <a:p>
          <a:endParaRPr lang="en-US"/>
        </a:p>
      </dgm:t>
    </dgm:pt>
    <dgm:pt modelId="{85944D62-4DB1-4245-ACCF-2044E42680BF}" type="sibTrans" cxnId="{47AED844-DCD5-0746-B9BD-E998E314988F}">
      <dgm:prSet/>
      <dgm:spPr/>
      <dgm:t>
        <a:bodyPr/>
        <a:lstStyle/>
        <a:p>
          <a:endParaRPr lang="en-US"/>
        </a:p>
      </dgm:t>
    </dgm:pt>
    <dgm:pt modelId="{12663230-7E53-F348-BE9D-FFF62686BFBC}" type="pres">
      <dgm:prSet presAssocID="{5841F3BF-A721-BB4F-AFF0-4F492E3A38D4}" presName="CompostProcess" presStyleCnt="0">
        <dgm:presLayoutVars>
          <dgm:dir/>
          <dgm:resizeHandles val="exact"/>
        </dgm:presLayoutVars>
      </dgm:prSet>
      <dgm:spPr/>
    </dgm:pt>
    <dgm:pt modelId="{682D29EB-8157-064C-8AB0-7AE616D1C63A}" type="pres">
      <dgm:prSet presAssocID="{5841F3BF-A721-BB4F-AFF0-4F492E3A38D4}" presName="arrow" presStyleLbl="bgShp" presStyleIdx="0" presStyleCnt="1"/>
      <dgm:spPr>
        <a:scene3d>
          <a:camera prst="orthographicFront">
            <a:rot lat="0" lon="0" rev="1380000"/>
          </a:camera>
          <a:lightRig rig="threePt" dir="t"/>
        </a:scene3d>
      </dgm:spPr>
    </dgm:pt>
    <dgm:pt modelId="{D7BD087E-24D4-D642-A77A-161827C9685D}" type="pres">
      <dgm:prSet presAssocID="{5841F3BF-A721-BB4F-AFF0-4F492E3A38D4}" presName="linearProcess" presStyleCnt="0"/>
      <dgm:spPr/>
    </dgm:pt>
    <dgm:pt modelId="{E9C8F0BD-A8ED-AC4D-83A3-644409D90E44}" type="pres">
      <dgm:prSet presAssocID="{9F257909-5FC0-0948-BA9B-01CE514380CD}" presName="textNode" presStyleLbl="node1" presStyleIdx="0" presStyleCnt="3">
        <dgm:presLayoutVars>
          <dgm:bulletEnabled val="1"/>
        </dgm:presLayoutVars>
      </dgm:prSet>
      <dgm:spPr/>
      <dgm:t>
        <a:bodyPr/>
        <a:lstStyle/>
        <a:p>
          <a:endParaRPr lang="en-US"/>
        </a:p>
      </dgm:t>
    </dgm:pt>
    <dgm:pt modelId="{7F88F3D2-B774-2C4B-9A00-368FC766BE25}" type="pres">
      <dgm:prSet presAssocID="{CBDD29CE-D436-9E4A-A89A-95832AE9D2C3}" presName="sibTrans" presStyleCnt="0"/>
      <dgm:spPr/>
    </dgm:pt>
    <dgm:pt modelId="{8A712B5F-E1B8-9147-9F4C-9D3AEB4CB6DA}" type="pres">
      <dgm:prSet presAssocID="{A35F5B3E-8CC7-DA4A-9D9F-697C00D7802C}" presName="textNode" presStyleLbl="node1" presStyleIdx="1" presStyleCnt="3">
        <dgm:presLayoutVars>
          <dgm:bulletEnabled val="1"/>
        </dgm:presLayoutVars>
      </dgm:prSet>
      <dgm:spPr/>
      <dgm:t>
        <a:bodyPr/>
        <a:lstStyle/>
        <a:p>
          <a:endParaRPr lang="en-US"/>
        </a:p>
      </dgm:t>
    </dgm:pt>
    <dgm:pt modelId="{9ECCD4C0-B72B-A348-A4E6-D837FBDF6F16}" type="pres">
      <dgm:prSet presAssocID="{DD514E27-A4B7-3A4F-84E8-C46C34C16AC5}" presName="sibTrans" presStyleCnt="0"/>
      <dgm:spPr/>
    </dgm:pt>
    <dgm:pt modelId="{8FB3A96C-3995-1743-8853-F899B09484E6}" type="pres">
      <dgm:prSet presAssocID="{FE50311C-8D23-584C-96DE-745EDD216EB1}" presName="textNode" presStyleLbl="node1" presStyleIdx="2" presStyleCnt="3">
        <dgm:presLayoutVars>
          <dgm:bulletEnabled val="1"/>
        </dgm:presLayoutVars>
      </dgm:prSet>
      <dgm:spPr/>
      <dgm:t>
        <a:bodyPr/>
        <a:lstStyle/>
        <a:p>
          <a:endParaRPr lang="en-US"/>
        </a:p>
      </dgm:t>
    </dgm:pt>
  </dgm:ptLst>
  <dgm:cxnLst>
    <dgm:cxn modelId="{360C620A-27C5-794D-94D1-006096FE11A7}" type="presOf" srcId="{9F257909-5FC0-0948-BA9B-01CE514380CD}" destId="{E9C8F0BD-A8ED-AC4D-83A3-644409D90E44}" srcOrd="0" destOrd="0" presId="urn:microsoft.com/office/officeart/2005/8/layout/hProcess9"/>
    <dgm:cxn modelId="{47AED844-DCD5-0746-B9BD-E998E314988F}" srcId="{5841F3BF-A721-BB4F-AFF0-4F492E3A38D4}" destId="{FE50311C-8D23-584C-96DE-745EDD216EB1}" srcOrd="2" destOrd="0" parTransId="{63AE6BE7-49AA-E747-9ECA-3D4737E30AA6}" sibTransId="{85944D62-4DB1-4245-ACCF-2044E42680BF}"/>
    <dgm:cxn modelId="{CB140656-AECD-5945-A15E-A3DCDA97743D}" type="presOf" srcId="{FE50311C-8D23-584C-96DE-745EDD216EB1}" destId="{8FB3A96C-3995-1743-8853-F899B09484E6}" srcOrd="0" destOrd="0" presId="urn:microsoft.com/office/officeart/2005/8/layout/hProcess9"/>
    <dgm:cxn modelId="{952FAA66-7B49-F14C-AAEC-5952E197547A}" srcId="{5841F3BF-A721-BB4F-AFF0-4F492E3A38D4}" destId="{A35F5B3E-8CC7-DA4A-9D9F-697C00D7802C}" srcOrd="1" destOrd="0" parTransId="{287E6719-355B-4E48-8497-E4E3BF3F79C1}" sibTransId="{DD514E27-A4B7-3A4F-84E8-C46C34C16AC5}"/>
    <dgm:cxn modelId="{B79E1CCF-B09F-3C4C-A712-FD0A2B25C97A}" type="presOf" srcId="{A35F5B3E-8CC7-DA4A-9D9F-697C00D7802C}" destId="{8A712B5F-E1B8-9147-9F4C-9D3AEB4CB6DA}" srcOrd="0" destOrd="0" presId="urn:microsoft.com/office/officeart/2005/8/layout/hProcess9"/>
    <dgm:cxn modelId="{AF6DFE00-B68D-1042-9ACA-480CF1328295}" type="presOf" srcId="{5841F3BF-A721-BB4F-AFF0-4F492E3A38D4}" destId="{12663230-7E53-F348-BE9D-FFF62686BFBC}" srcOrd="0" destOrd="0" presId="urn:microsoft.com/office/officeart/2005/8/layout/hProcess9"/>
    <dgm:cxn modelId="{66F5DFFF-95E6-8A44-8563-6EB7DF4B766F}" srcId="{5841F3BF-A721-BB4F-AFF0-4F492E3A38D4}" destId="{9F257909-5FC0-0948-BA9B-01CE514380CD}" srcOrd="0" destOrd="0" parTransId="{C028BA8F-C8A2-2A48-8793-922B0A710624}" sibTransId="{CBDD29CE-D436-9E4A-A89A-95832AE9D2C3}"/>
    <dgm:cxn modelId="{17EB853C-66B1-9544-9AE9-5FD6F461B927}" type="presParOf" srcId="{12663230-7E53-F348-BE9D-FFF62686BFBC}" destId="{682D29EB-8157-064C-8AB0-7AE616D1C63A}" srcOrd="0" destOrd="0" presId="urn:microsoft.com/office/officeart/2005/8/layout/hProcess9"/>
    <dgm:cxn modelId="{5C9B6239-ECA6-9044-8D06-C10F2D4ECEFC}" type="presParOf" srcId="{12663230-7E53-F348-BE9D-FFF62686BFBC}" destId="{D7BD087E-24D4-D642-A77A-161827C9685D}" srcOrd="1" destOrd="0" presId="urn:microsoft.com/office/officeart/2005/8/layout/hProcess9"/>
    <dgm:cxn modelId="{C5034790-BCF2-C544-8A95-AE50EC80B518}" type="presParOf" srcId="{D7BD087E-24D4-D642-A77A-161827C9685D}" destId="{E9C8F0BD-A8ED-AC4D-83A3-644409D90E44}" srcOrd="0" destOrd="0" presId="urn:microsoft.com/office/officeart/2005/8/layout/hProcess9"/>
    <dgm:cxn modelId="{9D74392D-6EB6-984C-9627-8FE567B703E9}" type="presParOf" srcId="{D7BD087E-24D4-D642-A77A-161827C9685D}" destId="{7F88F3D2-B774-2C4B-9A00-368FC766BE25}" srcOrd="1" destOrd="0" presId="urn:microsoft.com/office/officeart/2005/8/layout/hProcess9"/>
    <dgm:cxn modelId="{2BA6ECBC-3E3D-B74B-85C9-52CDF6EEC26C}" type="presParOf" srcId="{D7BD087E-24D4-D642-A77A-161827C9685D}" destId="{8A712B5F-E1B8-9147-9F4C-9D3AEB4CB6DA}" srcOrd="2" destOrd="0" presId="urn:microsoft.com/office/officeart/2005/8/layout/hProcess9"/>
    <dgm:cxn modelId="{EC2F79F7-C436-6B44-A278-CA5A50289884}" type="presParOf" srcId="{D7BD087E-24D4-D642-A77A-161827C9685D}" destId="{9ECCD4C0-B72B-A348-A4E6-D837FBDF6F16}" srcOrd="3" destOrd="0" presId="urn:microsoft.com/office/officeart/2005/8/layout/hProcess9"/>
    <dgm:cxn modelId="{4564E245-73C1-3640-A47B-8902DA6F6345}" type="presParOf" srcId="{D7BD087E-24D4-D642-A77A-161827C9685D}" destId="{8FB3A96C-3995-1743-8853-F899B09484E6}" srcOrd="4" destOrd="0" presId="urn:microsoft.com/office/officeart/2005/8/layout/hProcess9"/>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5841F3BF-A721-BB4F-AFF0-4F492E3A38D4}" type="doc">
      <dgm:prSet loTypeId="urn:microsoft.com/office/officeart/2005/8/layout/hProcess9" loCatId="process" qsTypeId="urn:microsoft.com/office/officeart/2005/8/quickstyle/simple4" qsCatId="simple" csTypeId="urn:microsoft.com/office/officeart/2005/8/colors/accent1_2" csCatId="accent1" phldr="1"/>
      <dgm:spPr/>
    </dgm:pt>
    <dgm:pt modelId="{9F257909-5FC0-0948-BA9B-01CE514380CD}">
      <dgm:prSet phldrT="[Text]" custT="1"/>
      <dgm:spPr/>
      <dgm:t>
        <a:bodyPr/>
        <a:lstStyle/>
        <a:p>
          <a:r>
            <a:rPr lang="en-US" sz="1600" dirty="0" smtClean="0"/>
            <a:t>Focus on producing good domestically</a:t>
          </a:r>
          <a:endParaRPr lang="en-US" sz="1600" dirty="0"/>
        </a:p>
      </dgm:t>
    </dgm:pt>
    <dgm:pt modelId="{C028BA8F-C8A2-2A48-8793-922B0A710624}" type="parTrans" cxnId="{66F5DFFF-95E6-8A44-8563-6EB7DF4B766F}">
      <dgm:prSet/>
      <dgm:spPr/>
      <dgm:t>
        <a:bodyPr/>
        <a:lstStyle/>
        <a:p>
          <a:endParaRPr lang="en-US"/>
        </a:p>
      </dgm:t>
    </dgm:pt>
    <dgm:pt modelId="{CBDD29CE-D436-9E4A-A89A-95832AE9D2C3}" type="sibTrans" cxnId="{66F5DFFF-95E6-8A44-8563-6EB7DF4B766F}">
      <dgm:prSet/>
      <dgm:spPr/>
      <dgm:t>
        <a:bodyPr/>
        <a:lstStyle/>
        <a:p>
          <a:endParaRPr lang="en-US"/>
        </a:p>
      </dgm:t>
    </dgm:pt>
    <dgm:pt modelId="{A35F5B3E-8CC7-DA4A-9D9F-697C00D7802C}">
      <dgm:prSet phldrT="[Text]" custT="1"/>
      <dgm:spPr/>
      <dgm:t>
        <a:bodyPr/>
        <a:lstStyle/>
        <a:p>
          <a:r>
            <a:rPr lang="en-US" sz="1600" dirty="0" smtClean="0"/>
            <a:t>Provide Subsidies  </a:t>
          </a:r>
          <a:endParaRPr lang="en-US" sz="1600" dirty="0"/>
        </a:p>
      </dgm:t>
    </dgm:pt>
    <dgm:pt modelId="{287E6719-355B-4E48-8497-E4E3BF3F79C1}" type="parTrans" cxnId="{952FAA66-7B49-F14C-AAEC-5952E197547A}">
      <dgm:prSet/>
      <dgm:spPr/>
      <dgm:t>
        <a:bodyPr/>
        <a:lstStyle/>
        <a:p>
          <a:endParaRPr lang="en-US"/>
        </a:p>
      </dgm:t>
    </dgm:pt>
    <dgm:pt modelId="{DD514E27-A4B7-3A4F-84E8-C46C34C16AC5}" type="sibTrans" cxnId="{952FAA66-7B49-F14C-AAEC-5952E197547A}">
      <dgm:prSet/>
      <dgm:spPr/>
      <dgm:t>
        <a:bodyPr/>
        <a:lstStyle/>
        <a:p>
          <a:endParaRPr lang="en-US"/>
        </a:p>
      </dgm:t>
    </dgm:pt>
    <dgm:pt modelId="{FE50311C-8D23-584C-96DE-745EDD216EB1}">
      <dgm:prSet phldrT="[Text]" custT="1"/>
      <dgm:spPr/>
      <dgm:t>
        <a:bodyPr/>
        <a:lstStyle/>
        <a:p>
          <a:r>
            <a:rPr lang="en-US" sz="1600" dirty="0" smtClean="0"/>
            <a:t>Impose tariffs and quotas on imported goods</a:t>
          </a:r>
          <a:endParaRPr lang="en-US" sz="1600" dirty="0"/>
        </a:p>
      </dgm:t>
    </dgm:pt>
    <dgm:pt modelId="{63AE6BE7-49AA-E747-9ECA-3D4737E30AA6}" type="parTrans" cxnId="{47AED844-DCD5-0746-B9BD-E998E314988F}">
      <dgm:prSet/>
      <dgm:spPr/>
      <dgm:t>
        <a:bodyPr/>
        <a:lstStyle/>
        <a:p>
          <a:endParaRPr lang="en-US"/>
        </a:p>
      </dgm:t>
    </dgm:pt>
    <dgm:pt modelId="{85944D62-4DB1-4245-ACCF-2044E42680BF}" type="sibTrans" cxnId="{47AED844-DCD5-0746-B9BD-E998E314988F}">
      <dgm:prSet/>
      <dgm:spPr/>
      <dgm:t>
        <a:bodyPr/>
        <a:lstStyle/>
        <a:p>
          <a:endParaRPr lang="en-US"/>
        </a:p>
      </dgm:t>
    </dgm:pt>
    <dgm:pt modelId="{12663230-7E53-F348-BE9D-FFF62686BFBC}" type="pres">
      <dgm:prSet presAssocID="{5841F3BF-A721-BB4F-AFF0-4F492E3A38D4}" presName="CompostProcess" presStyleCnt="0">
        <dgm:presLayoutVars>
          <dgm:dir/>
          <dgm:resizeHandles val="exact"/>
        </dgm:presLayoutVars>
      </dgm:prSet>
      <dgm:spPr/>
    </dgm:pt>
    <dgm:pt modelId="{682D29EB-8157-064C-8AB0-7AE616D1C63A}" type="pres">
      <dgm:prSet presAssocID="{5841F3BF-A721-BB4F-AFF0-4F492E3A38D4}" presName="arrow" presStyleLbl="bgShp" presStyleIdx="0" presStyleCnt="1"/>
      <dgm:spPr>
        <a:scene3d>
          <a:camera prst="orthographicFront">
            <a:rot lat="0" lon="0" rev="1380000"/>
          </a:camera>
          <a:lightRig rig="threePt" dir="t"/>
        </a:scene3d>
      </dgm:spPr>
    </dgm:pt>
    <dgm:pt modelId="{D7BD087E-24D4-D642-A77A-161827C9685D}" type="pres">
      <dgm:prSet presAssocID="{5841F3BF-A721-BB4F-AFF0-4F492E3A38D4}" presName="linearProcess" presStyleCnt="0"/>
      <dgm:spPr/>
    </dgm:pt>
    <dgm:pt modelId="{E9C8F0BD-A8ED-AC4D-83A3-644409D90E44}" type="pres">
      <dgm:prSet presAssocID="{9F257909-5FC0-0948-BA9B-01CE514380CD}" presName="textNode" presStyleLbl="node1" presStyleIdx="0" presStyleCnt="3">
        <dgm:presLayoutVars>
          <dgm:bulletEnabled val="1"/>
        </dgm:presLayoutVars>
      </dgm:prSet>
      <dgm:spPr/>
      <dgm:t>
        <a:bodyPr/>
        <a:lstStyle/>
        <a:p>
          <a:endParaRPr lang="en-US"/>
        </a:p>
      </dgm:t>
    </dgm:pt>
    <dgm:pt modelId="{7F88F3D2-B774-2C4B-9A00-368FC766BE25}" type="pres">
      <dgm:prSet presAssocID="{CBDD29CE-D436-9E4A-A89A-95832AE9D2C3}" presName="sibTrans" presStyleCnt="0"/>
      <dgm:spPr/>
    </dgm:pt>
    <dgm:pt modelId="{8A712B5F-E1B8-9147-9F4C-9D3AEB4CB6DA}" type="pres">
      <dgm:prSet presAssocID="{A35F5B3E-8CC7-DA4A-9D9F-697C00D7802C}" presName="textNode" presStyleLbl="node1" presStyleIdx="1" presStyleCnt="3">
        <dgm:presLayoutVars>
          <dgm:bulletEnabled val="1"/>
        </dgm:presLayoutVars>
      </dgm:prSet>
      <dgm:spPr/>
      <dgm:t>
        <a:bodyPr/>
        <a:lstStyle/>
        <a:p>
          <a:endParaRPr lang="en-US"/>
        </a:p>
      </dgm:t>
    </dgm:pt>
    <dgm:pt modelId="{9ECCD4C0-B72B-A348-A4E6-D837FBDF6F16}" type="pres">
      <dgm:prSet presAssocID="{DD514E27-A4B7-3A4F-84E8-C46C34C16AC5}" presName="sibTrans" presStyleCnt="0"/>
      <dgm:spPr/>
    </dgm:pt>
    <dgm:pt modelId="{8FB3A96C-3995-1743-8853-F899B09484E6}" type="pres">
      <dgm:prSet presAssocID="{FE50311C-8D23-584C-96DE-745EDD216EB1}" presName="textNode" presStyleLbl="node1" presStyleIdx="2" presStyleCnt="3">
        <dgm:presLayoutVars>
          <dgm:bulletEnabled val="1"/>
        </dgm:presLayoutVars>
      </dgm:prSet>
      <dgm:spPr/>
      <dgm:t>
        <a:bodyPr/>
        <a:lstStyle/>
        <a:p>
          <a:endParaRPr lang="en-US"/>
        </a:p>
      </dgm:t>
    </dgm:pt>
  </dgm:ptLst>
  <dgm:cxnLst>
    <dgm:cxn modelId="{408AA819-F90D-B746-8BA0-BD85511E61AA}" type="presOf" srcId="{FE50311C-8D23-584C-96DE-745EDD216EB1}" destId="{8FB3A96C-3995-1743-8853-F899B09484E6}" srcOrd="0" destOrd="0" presId="urn:microsoft.com/office/officeart/2005/8/layout/hProcess9"/>
    <dgm:cxn modelId="{0D49C6D3-83D0-2D47-999D-615DFD91F804}" type="presOf" srcId="{A35F5B3E-8CC7-DA4A-9D9F-697C00D7802C}" destId="{8A712B5F-E1B8-9147-9F4C-9D3AEB4CB6DA}" srcOrd="0" destOrd="0" presId="urn:microsoft.com/office/officeart/2005/8/layout/hProcess9"/>
    <dgm:cxn modelId="{47AED844-DCD5-0746-B9BD-E998E314988F}" srcId="{5841F3BF-A721-BB4F-AFF0-4F492E3A38D4}" destId="{FE50311C-8D23-584C-96DE-745EDD216EB1}" srcOrd="2" destOrd="0" parTransId="{63AE6BE7-49AA-E747-9ECA-3D4737E30AA6}" sibTransId="{85944D62-4DB1-4245-ACCF-2044E42680BF}"/>
    <dgm:cxn modelId="{667FE364-0DDD-EE44-A51A-DCAAA1EC6254}" type="presOf" srcId="{5841F3BF-A721-BB4F-AFF0-4F492E3A38D4}" destId="{12663230-7E53-F348-BE9D-FFF62686BFBC}" srcOrd="0" destOrd="0" presId="urn:microsoft.com/office/officeart/2005/8/layout/hProcess9"/>
    <dgm:cxn modelId="{C81103D2-86CA-1045-A605-DB6D833670D3}" type="presOf" srcId="{9F257909-5FC0-0948-BA9B-01CE514380CD}" destId="{E9C8F0BD-A8ED-AC4D-83A3-644409D90E44}" srcOrd="0" destOrd="0" presId="urn:microsoft.com/office/officeart/2005/8/layout/hProcess9"/>
    <dgm:cxn modelId="{952FAA66-7B49-F14C-AAEC-5952E197547A}" srcId="{5841F3BF-A721-BB4F-AFF0-4F492E3A38D4}" destId="{A35F5B3E-8CC7-DA4A-9D9F-697C00D7802C}" srcOrd="1" destOrd="0" parTransId="{287E6719-355B-4E48-8497-E4E3BF3F79C1}" sibTransId="{DD514E27-A4B7-3A4F-84E8-C46C34C16AC5}"/>
    <dgm:cxn modelId="{66F5DFFF-95E6-8A44-8563-6EB7DF4B766F}" srcId="{5841F3BF-A721-BB4F-AFF0-4F492E3A38D4}" destId="{9F257909-5FC0-0948-BA9B-01CE514380CD}" srcOrd="0" destOrd="0" parTransId="{C028BA8F-C8A2-2A48-8793-922B0A710624}" sibTransId="{CBDD29CE-D436-9E4A-A89A-95832AE9D2C3}"/>
    <dgm:cxn modelId="{8B04CF7C-EFE0-D244-90C4-25246E81BD8B}" type="presParOf" srcId="{12663230-7E53-F348-BE9D-FFF62686BFBC}" destId="{682D29EB-8157-064C-8AB0-7AE616D1C63A}" srcOrd="0" destOrd="0" presId="urn:microsoft.com/office/officeart/2005/8/layout/hProcess9"/>
    <dgm:cxn modelId="{2B84BE54-AA9D-0F40-A60A-171DAFE14E6B}" type="presParOf" srcId="{12663230-7E53-F348-BE9D-FFF62686BFBC}" destId="{D7BD087E-24D4-D642-A77A-161827C9685D}" srcOrd="1" destOrd="0" presId="urn:microsoft.com/office/officeart/2005/8/layout/hProcess9"/>
    <dgm:cxn modelId="{7E96327E-4BE4-A445-8750-D218CBDDAB07}" type="presParOf" srcId="{D7BD087E-24D4-D642-A77A-161827C9685D}" destId="{E9C8F0BD-A8ED-AC4D-83A3-644409D90E44}" srcOrd="0" destOrd="0" presId="urn:microsoft.com/office/officeart/2005/8/layout/hProcess9"/>
    <dgm:cxn modelId="{BCB6B542-1411-E746-BE8E-3925575FC66C}" type="presParOf" srcId="{D7BD087E-24D4-D642-A77A-161827C9685D}" destId="{7F88F3D2-B774-2C4B-9A00-368FC766BE25}" srcOrd="1" destOrd="0" presId="urn:microsoft.com/office/officeart/2005/8/layout/hProcess9"/>
    <dgm:cxn modelId="{D9AE9D0F-B943-2241-A5C8-84734F9CBAA5}" type="presParOf" srcId="{D7BD087E-24D4-D642-A77A-161827C9685D}" destId="{8A712B5F-E1B8-9147-9F4C-9D3AEB4CB6DA}" srcOrd="2" destOrd="0" presId="urn:microsoft.com/office/officeart/2005/8/layout/hProcess9"/>
    <dgm:cxn modelId="{AB91289E-6EE3-A54E-8590-0C9C7EF15D19}" type="presParOf" srcId="{D7BD087E-24D4-D642-A77A-161827C9685D}" destId="{9ECCD4C0-B72B-A348-A4E6-D837FBDF6F16}" srcOrd="3" destOrd="0" presId="urn:microsoft.com/office/officeart/2005/8/layout/hProcess9"/>
    <dgm:cxn modelId="{4CE12E83-F500-AC41-8C4E-DBBC258629AD}" type="presParOf" srcId="{D7BD087E-24D4-D642-A77A-161827C9685D}" destId="{8FB3A96C-3995-1743-8853-F899B09484E6}"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788B2E65-862B-7646-AF08-CF3298E07EE0}" type="doc">
      <dgm:prSet loTypeId="urn:microsoft.com/office/officeart/2005/8/layout/balance1" loCatId="relationship" qsTypeId="urn:microsoft.com/office/officeart/2005/8/quickstyle/simple4" qsCatId="simple" csTypeId="urn:microsoft.com/office/officeart/2005/8/colors/accent1_2" csCatId="accent1" phldr="1"/>
      <dgm:spPr/>
      <dgm:t>
        <a:bodyPr/>
        <a:lstStyle/>
        <a:p>
          <a:endParaRPr lang="en-US"/>
        </a:p>
      </dgm:t>
    </dgm:pt>
    <dgm:pt modelId="{0205ED51-2528-A34E-9A82-4E94842743AA}">
      <dgm:prSet phldrT="[Text]"/>
      <dgm:spPr/>
      <dgm:t>
        <a:bodyPr/>
        <a:lstStyle/>
        <a:p>
          <a:r>
            <a:rPr lang="en-US" dirty="0" smtClean="0"/>
            <a:t>Advantages of Export-led Strategies</a:t>
          </a:r>
          <a:endParaRPr lang="en-US" dirty="0"/>
        </a:p>
      </dgm:t>
    </dgm:pt>
    <dgm:pt modelId="{BD257A13-45C3-EE41-A406-4B71EDC7E47A}" type="parTrans" cxnId="{EB3D7817-B090-D04E-8303-2B482F430505}">
      <dgm:prSet/>
      <dgm:spPr/>
      <dgm:t>
        <a:bodyPr/>
        <a:lstStyle/>
        <a:p>
          <a:endParaRPr lang="en-US"/>
        </a:p>
      </dgm:t>
    </dgm:pt>
    <dgm:pt modelId="{A8387AD9-F3FA-A641-BB81-3C1CABA33562}" type="sibTrans" cxnId="{EB3D7817-B090-D04E-8303-2B482F430505}">
      <dgm:prSet/>
      <dgm:spPr/>
      <dgm:t>
        <a:bodyPr/>
        <a:lstStyle/>
        <a:p>
          <a:endParaRPr lang="en-US"/>
        </a:p>
      </dgm:t>
    </dgm:pt>
    <dgm:pt modelId="{198EF3FF-A56A-BA48-941E-0F169F0C13E0}">
      <dgm:prSet phldrT="[Text]"/>
      <dgm:spPr/>
      <dgm:t>
        <a:bodyPr/>
        <a:lstStyle/>
        <a:p>
          <a:r>
            <a:rPr lang="en-US" dirty="0" smtClean="0"/>
            <a:t>Growth of “infant industries”</a:t>
          </a:r>
          <a:endParaRPr lang="en-US" dirty="0"/>
        </a:p>
      </dgm:t>
    </dgm:pt>
    <dgm:pt modelId="{6227EB64-6027-2641-9229-EE755D840F61}" type="parTrans" cxnId="{3B2E17CE-07D5-BC49-80D0-C1E1F58B8E7E}">
      <dgm:prSet/>
      <dgm:spPr/>
      <dgm:t>
        <a:bodyPr/>
        <a:lstStyle/>
        <a:p>
          <a:endParaRPr lang="en-US"/>
        </a:p>
      </dgm:t>
    </dgm:pt>
    <dgm:pt modelId="{19F2AB43-CB6B-CB4C-A202-FDA70BB708D7}" type="sibTrans" cxnId="{3B2E17CE-07D5-BC49-80D0-C1E1F58B8E7E}">
      <dgm:prSet/>
      <dgm:spPr/>
      <dgm:t>
        <a:bodyPr/>
        <a:lstStyle/>
        <a:p>
          <a:endParaRPr lang="en-US"/>
        </a:p>
      </dgm:t>
    </dgm:pt>
    <dgm:pt modelId="{F897FF27-46AB-A540-874F-1DDD3EB20520}">
      <dgm:prSet phldrT="[Text]"/>
      <dgm:spPr/>
      <dgm:t>
        <a:bodyPr/>
        <a:lstStyle/>
        <a:p>
          <a:r>
            <a:rPr lang="en-US" dirty="0" smtClean="0"/>
            <a:t>Surplus labor utilized</a:t>
          </a:r>
          <a:endParaRPr lang="en-US" dirty="0"/>
        </a:p>
      </dgm:t>
    </dgm:pt>
    <dgm:pt modelId="{EB62E411-F3E9-BF40-B164-1FB4EE2CD194}" type="parTrans" cxnId="{AD39CC21-7402-D44C-8BE7-B36330D8CC9B}">
      <dgm:prSet/>
      <dgm:spPr/>
      <dgm:t>
        <a:bodyPr/>
        <a:lstStyle/>
        <a:p>
          <a:endParaRPr lang="en-US"/>
        </a:p>
      </dgm:t>
    </dgm:pt>
    <dgm:pt modelId="{AC4D166A-2A93-9542-92ED-DD09D7858F38}" type="sibTrans" cxnId="{AD39CC21-7402-D44C-8BE7-B36330D8CC9B}">
      <dgm:prSet/>
      <dgm:spPr/>
      <dgm:t>
        <a:bodyPr/>
        <a:lstStyle/>
        <a:p>
          <a:endParaRPr lang="en-US"/>
        </a:p>
      </dgm:t>
    </dgm:pt>
    <dgm:pt modelId="{8ED33536-84A3-3148-8771-B3D6150CF1BE}">
      <dgm:prSet phldrT="[Text]"/>
      <dgm:spPr/>
      <dgm:t>
        <a:bodyPr/>
        <a:lstStyle/>
        <a:p>
          <a:r>
            <a:rPr lang="en-US" dirty="0" smtClean="0"/>
            <a:t>Disadvantages of Export-led Strategies</a:t>
          </a:r>
          <a:endParaRPr lang="en-US" dirty="0"/>
        </a:p>
      </dgm:t>
    </dgm:pt>
    <dgm:pt modelId="{4385F07B-5E5D-4642-BB11-62364D601CEC}" type="parTrans" cxnId="{C5AA0EAD-92A1-6F47-8276-D1464E5303D2}">
      <dgm:prSet/>
      <dgm:spPr/>
      <dgm:t>
        <a:bodyPr/>
        <a:lstStyle/>
        <a:p>
          <a:endParaRPr lang="en-US"/>
        </a:p>
      </dgm:t>
    </dgm:pt>
    <dgm:pt modelId="{ADB83D60-D96D-D444-ADB4-A2F1F5940F49}" type="sibTrans" cxnId="{C5AA0EAD-92A1-6F47-8276-D1464E5303D2}">
      <dgm:prSet/>
      <dgm:spPr/>
      <dgm:t>
        <a:bodyPr/>
        <a:lstStyle/>
        <a:p>
          <a:endParaRPr lang="en-US"/>
        </a:p>
      </dgm:t>
    </dgm:pt>
    <dgm:pt modelId="{105A82EB-D2B6-0D47-BF79-9C4E35090216}">
      <dgm:prSet phldrT="[Text]"/>
      <dgm:spPr/>
      <dgm:t>
        <a:bodyPr/>
        <a:lstStyle/>
        <a:p>
          <a:r>
            <a:rPr lang="en-US" dirty="0" smtClean="0"/>
            <a:t>Income inequality worsened</a:t>
          </a:r>
          <a:endParaRPr lang="en-US" dirty="0"/>
        </a:p>
      </dgm:t>
    </dgm:pt>
    <dgm:pt modelId="{9539CA7E-186F-F04E-94D8-001CED93A8E0}" type="parTrans" cxnId="{688F2883-CF98-5E4A-9031-CB29BF7E0E12}">
      <dgm:prSet/>
      <dgm:spPr/>
      <dgm:t>
        <a:bodyPr/>
        <a:lstStyle/>
        <a:p>
          <a:endParaRPr lang="en-US"/>
        </a:p>
      </dgm:t>
    </dgm:pt>
    <dgm:pt modelId="{55D9AD09-C846-5643-9939-53A504D18662}" type="sibTrans" cxnId="{688F2883-CF98-5E4A-9031-CB29BF7E0E12}">
      <dgm:prSet/>
      <dgm:spPr/>
      <dgm:t>
        <a:bodyPr/>
        <a:lstStyle/>
        <a:p>
          <a:endParaRPr lang="en-US"/>
        </a:p>
      </dgm:t>
    </dgm:pt>
    <dgm:pt modelId="{B840D7C3-200E-8E40-A11C-9E590179D58B}">
      <dgm:prSet phldrT="[Text]"/>
      <dgm:spPr/>
      <dgm:t>
        <a:bodyPr/>
        <a:lstStyle/>
        <a:p>
          <a:r>
            <a:rPr lang="en-US" dirty="0" smtClean="0"/>
            <a:t>Protectionism</a:t>
          </a:r>
          <a:endParaRPr lang="en-US" dirty="0"/>
        </a:p>
      </dgm:t>
    </dgm:pt>
    <dgm:pt modelId="{D92474AD-140E-1642-9CF0-2102B2AC8A0A}" type="parTrans" cxnId="{2C221313-EC1A-F645-839F-B2885E7B2E64}">
      <dgm:prSet/>
      <dgm:spPr/>
      <dgm:t>
        <a:bodyPr/>
        <a:lstStyle/>
        <a:p>
          <a:endParaRPr lang="en-US"/>
        </a:p>
      </dgm:t>
    </dgm:pt>
    <dgm:pt modelId="{A9A9C00F-80F7-1A44-9C4B-162FABC649DC}" type="sibTrans" cxnId="{2C221313-EC1A-F645-839F-B2885E7B2E64}">
      <dgm:prSet/>
      <dgm:spPr/>
      <dgm:t>
        <a:bodyPr/>
        <a:lstStyle/>
        <a:p>
          <a:endParaRPr lang="en-US"/>
        </a:p>
      </dgm:t>
    </dgm:pt>
    <dgm:pt modelId="{05C7DB0B-5CD7-3949-96A6-DFEE98F3EE74}">
      <dgm:prSet phldrT="[Text]"/>
      <dgm:spPr/>
      <dgm:t>
        <a:bodyPr/>
        <a:lstStyle/>
        <a:p>
          <a:r>
            <a:rPr lang="en-US" dirty="0" smtClean="0"/>
            <a:t>Falling commodity prices</a:t>
          </a:r>
          <a:endParaRPr lang="en-US" dirty="0"/>
        </a:p>
      </dgm:t>
    </dgm:pt>
    <dgm:pt modelId="{7A82996B-AB7A-6947-B9EE-DA4ADC18DAFE}" type="parTrans" cxnId="{81219A47-07FD-E54E-BF56-BBB0F690CDCD}">
      <dgm:prSet/>
      <dgm:spPr/>
      <dgm:t>
        <a:bodyPr/>
        <a:lstStyle/>
        <a:p>
          <a:endParaRPr lang="en-US"/>
        </a:p>
      </dgm:t>
    </dgm:pt>
    <dgm:pt modelId="{AB41B381-6825-1244-8929-2921B5F01442}" type="sibTrans" cxnId="{81219A47-07FD-E54E-BF56-BBB0F690CDCD}">
      <dgm:prSet/>
      <dgm:spPr/>
      <dgm:t>
        <a:bodyPr/>
        <a:lstStyle/>
        <a:p>
          <a:endParaRPr lang="en-US"/>
        </a:p>
      </dgm:t>
    </dgm:pt>
    <dgm:pt modelId="{391F2449-0FCD-8345-854F-D8FE49647EBC}" type="pres">
      <dgm:prSet presAssocID="{788B2E65-862B-7646-AF08-CF3298E07EE0}" presName="outerComposite" presStyleCnt="0">
        <dgm:presLayoutVars>
          <dgm:chMax val="2"/>
          <dgm:animLvl val="lvl"/>
          <dgm:resizeHandles val="exact"/>
        </dgm:presLayoutVars>
      </dgm:prSet>
      <dgm:spPr/>
      <dgm:t>
        <a:bodyPr/>
        <a:lstStyle/>
        <a:p>
          <a:endParaRPr lang="en-US"/>
        </a:p>
      </dgm:t>
    </dgm:pt>
    <dgm:pt modelId="{EF3082EC-2AB5-744D-8B51-BEEE4D1801DF}" type="pres">
      <dgm:prSet presAssocID="{788B2E65-862B-7646-AF08-CF3298E07EE0}" presName="dummyMaxCanvas" presStyleCnt="0"/>
      <dgm:spPr/>
    </dgm:pt>
    <dgm:pt modelId="{00F18F6E-A5B8-614E-8EB6-5BE57FE3677F}" type="pres">
      <dgm:prSet presAssocID="{788B2E65-862B-7646-AF08-CF3298E07EE0}" presName="parentComposite" presStyleCnt="0"/>
      <dgm:spPr/>
    </dgm:pt>
    <dgm:pt modelId="{F4C59DCD-C26A-514C-B2A1-2885B92A4EF8}" type="pres">
      <dgm:prSet presAssocID="{788B2E65-862B-7646-AF08-CF3298E07EE0}" presName="parent1" presStyleLbl="alignAccFollowNode1" presStyleIdx="0" presStyleCnt="4">
        <dgm:presLayoutVars>
          <dgm:chMax val="4"/>
        </dgm:presLayoutVars>
      </dgm:prSet>
      <dgm:spPr/>
      <dgm:t>
        <a:bodyPr/>
        <a:lstStyle/>
        <a:p>
          <a:endParaRPr lang="en-US"/>
        </a:p>
      </dgm:t>
    </dgm:pt>
    <dgm:pt modelId="{88EFC6EC-EACC-C04A-B8D9-E9E5CFA9DB5D}" type="pres">
      <dgm:prSet presAssocID="{788B2E65-862B-7646-AF08-CF3298E07EE0}" presName="parent2" presStyleLbl="alignAccFollowNode1" presStyleIdx="1" presStyleCnt="4">
        <dgm:presLayoutVars>
          <dgm:chMax val="4"/>
        </dgm:presLayoutVars>
      </dgm:prSet>
      <dgm:spPr/>
      <dgm:t>
        <a:bodyPr/>
        <a:lstStyle/>
        <a:p>
          <a:endParaRPr lang="en-US"/>
        </a:p>
      </dgm:t>
    </dgm:pt>
    <dgm:pt modelId="{BB2A345A-418F-1F42-8783-129C5CB026CD}" type="pres">
      <dgm:prSet presAssocID="{788B2E65-862B-7646-AF08-CF3298E07EE0}" presName="childrenComposite" presStyleCnt="0"/>
      <dgm:spPr/>
    </dgm:pt>
    <dgm:pt modelId="{BB65F642-88BB-ED48-98F2-FADE7EF6D7D2}" type="pres">
      <dgm:prSet presAssocID="{788B2E65-862B-7646-AF08-CF3298E07EE0}" presName="dummyMaxCanvas_ChildArea" presStyleCnt="0"/>
      <dgm:spPr/>
    </dgm:pt>
    <dgm:pt modelId="{95D59F5B-00B6-BD44-8062-759B47CBE998}" type="pres">
      <dgm:prSet presAssocID="{788B2E65-862B-7646-AF08-CF3298E07EE0}" presName="fulcrum" presStyleLbl="alignAccFollowNode1" presStyleIdx="2" presStyleCnt="4"/>
      <dgm:spPr/>
    </dgm:pt>
    <dgm:pt modelId="{BAB1F2D5-25BA-7A4E-9026-654C5FD4A558}" type="pres">
      <dgm:prSet presAssocID="{788B2E65-862B-7646-AF08-CF3298E07EE0}" presName="balance_23" presStyleLbl="alignAccFollowNode1" presStyleIdx="3" presStyleCnt="4">
        <dgm:presLayoutVars>
          <dgm:bulletEnabled val="1"/>
        </dgm:presLayoutVars>
      </dgm:prSet>
      <dgm:spPr>
        <a:scene3d>
          <a:camera prst="orthographicFront">
            <a:rot lat="0" lon="0" rev="0"/>
          </a:camera>
          <a:lightRig rig="threePt" dir="t"/>
        </a:scene3d>
      </dgm:spPr>
    </dgm:pt>
    <dgm:pt modelId="{1493BA78-9344-7F4E-93EA-C6E501D7BD4E}" type="pres">
      <dgm:prSet presAssocID="{788B2E65-862B-7646-AF08-CF3298E07EE0}" presName="right_23_1" presStyleLbl="node1" presStyleIdx="0" presStyleCnt="5">
        <dgm:presLayoutVars>
          <dgm:bulletEnabled val="1"/>
        </dgm:presLayoutVars>
      </dgm:prSet>
      <dgm:spPr/>
      <dgm:t>
        <a:bodyPr/>
        <a:lstStyle/>
        <a:p>
          <a:endParaRPr lang="en-US"/>
        </a:p>
      </dgm:t>
    </dgm:pt>
    <dgm:pt modelId="{51C180E3-3E6A-D543-99E6-40419F332C14}" type="pres">
      <dgm:prSet presAssocID="{788B2E65-862B-7646-AF08-CF3298E07EE0}" presName="right_23_2" presStyleLbl="node1" presStyleIdx="1" presStyleCnt="5">
        <dgm:presLayoutVars>
          <dgm:bulletEnabled val="1"/>
        </dgm:presLayoutVars>
      </dgm:prSet>
      <dgm:spPr/>
      <dgm:t>
        <a:bodyPr/>
        <a:lstStyle/>
        <a:p>
          <a:endParaRPr lang="en-US"/>
        </a:p>
      </dgm:t>
    </dgm:pt>
    <dgm:pt modelId="{4B459CBB-4F6D-9D49-A6DC-3ED019CD5744}" type="pres">
      <dgm:prSet presAssocID="{788B2E65-862B-7646-AF08-CF3298E07EE0}" presName="right_23_3" presStyleLbl="node1" presStyleIdx="2" presStyleCnt="5">
        <dgm:presLayoutVars>
          <dgm:bulletEnabled val="1"/>
        </dgm:presLayoutVars>
      </dgm:prSet>
      <dgm:spPr/>
      <dgm:t>
        <a:bodyPr/>
        <a:lstStyle/>
        <a:p>
          <a:endParaRPr lang="en-US"/>
        </a:p>
      </dgm:t>
    </dgm:pt>
    <dgm:pt modelId="{73DD8337-74CA-1F4E-924F-686D06A6E9E3}" type="pres">
      <dgm:prSet presAssocID="{788B2E65-862B-7646-AF08-CF3298E07EE0}" presName="left_23_1" presStyleLbl="node1" presStyleIdx="3" presStyleCnt="5">
        <dgm:presLayoutVars>
          <dgm:bulletEnabled val="1"/>
        </dgm:presLayoutVars>
      </dgm:prSet>
      <dgm:spPr/>
      <dgm:t>
        <a:bodyPr/>
        <a:lstStyle/>
        <a:p>
          <a:endParaRPr lang="en-US"/>
        </a:p>
      </dgm:t>
    </dgm:pt>
    <dgm:pt modelId="{DC777D16-14B7-1D42-994D-2AE3BBF4B48D}" type="pres">
      <dgm:prSet presAssocID="{788B2E65-862B-7646-AF08-CF3298E07EE0}" presName="left_23_2" presStyleLbl="node1" presStyleIdx="4" presStyleCnt="5">
        <dgm:presLayoutVars>
          <dgm:bulletEnabled val="1"/>
        </dgm:presLayoutVars>
      </dgm:prSet>
      <dgm:spPr/>
      <dgm:t>
        <a:bodyPr/>
        <a:lstStyle/>
        <a:p>
          <a:endParaRPr lang="en-US"/>
        </a:p>
      </dgm:t>
    </dgm:pt>
  </dgm:ptLst>
  <dgm:cxnLst>
    <dgm:cxn modelId="{3B2E17CE-07D5-BC49-80D0-C1E1F58B8E7E}" srcId="{0205ED51-2528-A34E-9A82-4E94842743AA}" destId="{198EF3FF-A56A-BA48-941E-0F169F0C13E0}" srcOrd="0" destOrd="0" parTransId="{6227EB64-6027-2641-9229-EE755D840F61}" sibTransId="{19F2AB43-CB6B-CB4C-A202-FDA70BB708D7}"/>
    <dgm:cxn modelId="{688F2883-CF98-5E4A-9031-CB29BF7E0E12}" srcId="{8ED33536-84A3-3148-8771-B3D6150CF1BE}" destId="{105A82EB-D2B6-0D47-BF79-9C4E35090216}" srcOrd="0" destOrd="0" parTransId="{9539CA7E-186F-F04E-94D8-001CED93A8E0}" sibTransId="{55D9AD09-C846-5643-9939-53A504D18662}"/>
    <dgm:cxn modelId="{E8C59658-B173-2940-BF11-A4BA1060DADF}" type="presOf" srcId="{B840D7C3-200E-8E40-A11C-9E590179D58B}" destId="{51C180E3-3E6A-D543-99E6-40419F332C14}" srcOrd="0" destOrd="0" presId="urn:microsoft.com/office/officeart/2005/8/layout/balance1"/>
    <dgm:cxn modelId="{40A2EB05-8004-2A43-B23A-D50B7D5DA251}" type="presOf" srcId="{198EF3FF-A56A-BA48-941E-0F169F0C13E0}" destId="{73DD8337-74CA-1F4E-924F-686D06A6E9E3}" srcOrd="0" destOrd="0" presId="urn:microsoft.com/office/officeart/2005/8/layout/balance1"/>
    <dgm:cxn modelId="{AD39CC21-7402-D44C-8BE7-B36330D8CC9B}" srcId="{0205ED51-2528-A34E-9A82-4E94842743AA}" destId="{F897FF27-46AB-A540-874F-1DDD3EB20520}" srcOrd="1" destOrd="0" parTransId="{EB62E411-F3E9-BF40-B164-1FB4EE2CD194}" sibTransId="{AC4D166A-2A93-9542-92ED-DD09D7858F38}"/>
    <dgm:cxn modelId="{98D061D5-7780-8B44-98F9-C634F4858F42}" type="presOf" srcId="{105A82EB-D2B6-0D47-BF79-9C4E35090216}" destId="{1493BA78-9344-7F4E-93EA-C6E501D7BD4E}" srcOrd="0" destOrd="0" presId="urn:microsoft.com/office/officeart/2005/8/layout/balance1"/>
    <dgm:cxn modelId="{2C221313-EC1A-F645-839F-B2885E7B2E64}" srcId="{8ED33536-84A3-3148-8771-B3D6150CF1BE}" destId="{B840D7C3-200E-8E40-A11C-9E590179D58B}" srcOrd="1" destOrd="0" parTransId="{D92474AD-140E-1642-9CF0-2102B2AC8A0A}" sibTransId="{A9A9C00F-80F7-1A44-9C4B-162FABC649DC}"/>
    <dgm:cxn modelId="{C5AA0EAD-92A1-6F47-8276-D1464E5303D2}" srcId="{788B2E65-862B-7646-AF08-CF3298E07EE0}" destId="{8ED33536-84A3-3148-8771-B3D6150CF1BE}" srcOrd="1" destOrd="0" parTransId="{4385F07B-5E5D-4642-BB11-62364D601CEC}" sibTransId="{ADB83D60-D96D-D444-ADB4-A2F1F5940F49}"/>
    <dgm:cxn modelId="{81219A47-07FD-E54E-BF56-BBB0F690CDCD}" srcId="{8ED33536-84A3-3148-8771-B3D6150CF1BE}" destId="{05C7DB0B-5CD7-3949-96A6-DFEE98F3EE74}" srcOrd="2" destOrd="0" parTransId="{7A82996B-AB7A-6947-B9EE-DA4ADC18DAFE}" sibTransId="{AB41B381-6825-1244-8929-2921B5F01442}"/>
    <dgm:cxn modelId="{10CA516C-7372-F446-BA06-FCBF9FBCC158}" type="presOf" srcId="{F897FF27-46AB-A540-874F-1DDD3EB20520}" destId="{DC777D16-14B7-1D42-994D-2AE3BBF4B48D}" srcOrd="0" destOrd="0" presId="urn:microsoft.com/office/officeart/2005/8/layout/balance1"/>
    <dgm:cxn modelId="{99283C8A-E84F-EC42-817E-B13C64D2FE34}" type="presOf" srcId="{05C7DB0B-5CD7-3949-96A6-DFEE98F3EE74}" destId="{4B459CBB-4F6D-9D49-A6DC-3ED019CD5744}" srcOrd="0" destOrd="0" presId="urn:microsoft.com/office/officeart/2005/8/layout/balance1"/>
    <dgm:cxn modelId="{8C4D8A84-278E-AB43-908E-23146A86396E}" type="presOf" srcId="{8ED33536-84A3-3148-8771-B3D6150CF1BE}" destId="{88EFC6EC-EACC-C04A-B8D9-E9E5CFA9DB5D}" srcOrd="0" destOrd="0" presId="urn:microsoft.com/office/officeart/2005/8/layout/balance1"/>
    <dgm:cxn modelId="{0E5BAED8-6101-D742-B9B1-D36F62E0DB7C}" type="presOf" srcId="{0205ED51-2528-A34E-9A82-4E94842743AA}" destId="{F4C59DCD-C26A-514C-B2A1-2885B92A4EF8}" srcOrd="0" destOrd="0" presId="urn:microsoft.com/office/officeart/2005/8/layout/balance1"/>
    <dgm:cxn modelId="{68005CED-72E2-9C48-A2A4-DB836C76B264}" type="presOf" srcId="{788B2E65-862B-7646-AF08-CF3298E07EE0}" destId="{391F2449-0FCD-8345-854F-D8FE49647EBC}" srcOrd="0" destOrd="0" presId="urn:microsoft.com/office/officeart/2005/8/layout/balance1"/>
    <dgm:cxn modelId="{EB3D7817-B090-D04E-8303-2B482F430505}" srcId="{788B2E65-862B-7646-AF08-CF3298E07EE0}" destId="{0205ED51-2528-A34E-9A82-4E94842743AA}" srcOrd="0" destOrd="0" parTransId="{BD257A13-45C3-EE41-A406-4B71EDC7E47A}" sibTransId="{A8387AD9-F3FA-A641-BB81-3C1CABA33562}"/>
    <dgm:cxn modelId="{614687DA-123A-7C49-AC38-A90CBECFC33C}" type="presParOf" srcId="{391F2449-0FCD-8345-854F-D8FE49647EBC}" destId="{EF3082EC-2AB5-744D-8B51-BEEE4D1801DF}" srcOrd="0" destOrd="0" presId="urn:microsoft.com/office/officeart/2005/8/layout/balance1"/>
    <dgm:cxn modelId="{04F77C70-AA64-294B-B763-2D1DF6CA79AF}" type="presParOf" srcId="{391F2449-0FCD-8345-854F-D8FE49647EBC}" destId="{00F18F6E-A5B8-614E-8EB6-5BE57FE3677F}" srcOrd="1" destOrd="0" presId="urn:microsoft.com/office/officeart/2005/8/layout/balance1"/>
    <dgm:cxn modelId="{896CD684-F4BC-234E-AE5F-DF2B28ABF1B5}" type="presParOf" srcId="{00F18F6E-A5B8-614E-8EB6-5BE57FE3677F}" destId="{F4C59DCD-C26A-514C-B2A1-2885B92A4EF8}" srcOrd="0" destOrd="0" presId="urn:microsoft.com/office/officeart/2005/8/layout/balance1"/>
    <dgm:cxn modelId="{EDD082E7-02FA-9949-AECB-32A635785202}" type="presParOf" srcId="{00F18F6E-A5B8-614E-8EB6-5BE57FE3677F}" destId="{88EFC6EC-EACC-C04A-B8D9-E9E5CFA9DB5D}" srcOrd="1" destOrd="0" presId="urn:microsoft.com/office/officeart/2005/8/layout/balance1"/>
    <dgm:cxn modelId="{ED8495C6-9696-464B-BD6C-07FAA8F44DB7}" type="presParOf" srcId="{391F2449-0FCD-8345-854F-D8FE49647EBC}" destId="{BB2A345A-418F-1F42-8783-129C5CB026CD}" srcOrd="2" destOrd="0" presId="urn:microsoft.com/office/officeart/2005/8/layout/balance1"/>
    <dgm:cxn modelId="{7F3EFEF2-25A2-5047-B09D-87E06F1AADD5}" type="presParOf" srcId="{BB2A345A-418F-1F42-8783-129C5CB026CD}" destId="{BB65F642-88BB-ED48-98F2-FADE7EF6D7D2}" srcOrd="0" destOrd="0" presId="urn:microsoft.com/office/officeart/2005/8/layout/balance1"/>
    <dgm:cxn modelId="{6885754C-B4A6-C840-A00B-49A6263FC630}" type="presParOf" srcId="{BB2A345A-418F-1F42-8783-129C5CB026CD}" destId="{95D59F5B-00B6-BD44-8062-759B47CBE998}" srcOrd="1" destOrd="0" presId="urn:microsoft.com/office/officeart/2005/8/layout/balance1"/>
    <dgm:cxn modelId="{66B30C12-5ECC-434B-90B0-9962122D5405}" type="presParOf" srcId="{BB2A345A-418F-1F42-8783-129C5CB026CD}" destId="{BAB1F2D5-25BA-7A4E-9026-654C5FD4A558}" srcOrd="2" destOrd="0" presId="urn:microsoft.com/office/officeart/2005/8/layout/balance1"/>
    <dgm:cxn modelId="{0EC1C967-6357-2F47-B5B6-089D91C88D35}" type="presParOf" srcId="{BB2A345A-418F-1F42-8783-129C5CB026CD}" destId="{1493BA78-9344-7F4E-93EA-C6E501D7BD4E}" srcOrd="3" destOrd="0" presId="urn:microsoft.com/office/officeart/2005/8/layout/balance1"/>
    <dgm:cxn modelId="{60B526BA-202E-9849-8206-05691AF5A824}" type="presParOf" srcId="{BB2A345A-418F-1F42-8783-129C5CB026CD}" destId="{51C180E3-3E6A-D543-99E6-40419F332C14}" srcOrd="4" destOrd="0" presId="urn:microsoft.com/office/officeart/2005/8/layout/balance1"/>
    <dgm:cxn modelId="{4B657B29-14FB-6B4A-BC82-1EC9E4F7A532}" type="presParOf" srcId="{BB2A345A-418F-1F42-8783-129C5CB026CD}" destId="{4B459CBB-4F6D-9D49-A6DC-3ED019CD5744}" srcOrd="5" destOrd="0" presId="urn:microsoft.com/office/officeart/2005/8/layout/balance1"/>
    <dgm:cxn modelId="{EA39479E-B869-8E49-A544-637F22CFB2C4}" type="presParOf" srcId="{BB2A345A-418F-1F42-8783-129C5CB026CD}" destId="{73DD8337-74CA-1F4E-924F-686D06A6E9E3}" srcOrd="6" destOrd="0" presId="urn:microsoft.com/office/officeart/2005/8/layout/balance1"/>
    <dgm:cxn modelId="{4F4B9CD9-7F46-9742-BDDA-A4D27D682327}" type="presParOf" srcId="{BB2A345A-418F-1F42-8783-129C5CB026CD}" destId="{DC777D16-14B7-1D42-994D-2AE3BBF4B48D}" srcOrd="7" destOrd="0" presId="urn:microsoft.com/office/officeart/2005/8/layout/balanc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26B5965-8503-A64F-B53D-AAAF32FE23EF}" type="doc">
      <dgm:prSet loTypeId="urn:microsoft.com/office/officeart/2005/8/layout/hList1" loCatId="list" qsTypeId="urn:microsoft.com/office/officeart/2005/8/quickstyle/simple4" qsCatId="simple" csTypeId="urn:microsoft.com/office/officeart/2005/8/colors/accent1_2" csCatId="accent1" phldr="1"/>
      <dgm:spPr/>
      <dgm:t>
        <a:bodyPr/>
        <a:lstStyle/>
        <a:p>
          <a:endParaRPr lang="en-US"/>
        </a:p>
      </dgm:t>
    </dgm:pt>
    <dgm:pt modelId="{654599A9-80F8-0142-AB3D-BF49EF2143CB}">
      <dgm:prSet phldrT="[Text]"/>
      <dgm:spPr/>
      <dgm:t>
        <a:bodyPr/>
        <a:lstStyle/>
        <a:p>
          <a:r>
            <a:rPr lang="en-US" dirty="0" smtClean="0"/>
            <a:t>Low Per Capita Income</a:t>
          </a:r>
          <a:endParaRPr lang="en-US" dirty="0"/>
        </a:p>
      </dgm:t>
    </dgm:pt>
    <dgm:pt modelId="{36CAE2D0-9AC1-B241-A298-4FBACA0D7418}" type="parTrans" cxnId="{57506BE2-9191-6E49-A3FF-F346C6DC8C3C}">
      <dgm:prSet/>
      <dgm:spPr/>
      <dgm:t>
        <a:bodyPr/>
        <a:lstStyle/>
        <a:p>
          <a:endParaRPr lang="en-US"/>
        </a:p>
      </dgm:t>
    </dgm:pt>
    <dgm:pt modelId="{3E0F0D24-E2A9-F747-9942-C1836F2A0603}" type="sibTrans" cxnId="{57506BE2-9191-6E49-A3FF-F346C6DC8C3C}">
      <dgm:prSet/>
      <dgm:spPr/>
      <dgm:t>
        <a:bodyPr/>
        <a:lstStyle/>
        <a:p>
          <a:endParaRPr lang="en-US"/>
        </a:p>
      </dgm:t>
    </dgm:pt>
    <dgm:pt modelId="{C4935BBD-C7FF-7A44-88B7-8060121227D8}">
      <dgm:prSet phldrT="[Text]"/>
      <dgm:spPr/>
      <dgm:t>
        <a:bodyPr/>
        <a:lstStyle/>
        <a:p>
          <a:r>
            <a:rPr lang="en-US" dirty="0" smtClean="0"/>
            <a:t>Poverty cycle</a:t>
          </a:r>
          <a:endParaRPr lang="en-US" dirty="0"/>
        </a:p>
      </dgm:t>
    </dgm:pt>
    <dgm:pt modelId="{8432AB7F-7E6C-CD42-9BFB-DBBDCC4F90A8}" type="parTrans" cxnId="{8979B38E-14A4-EE45-BABD-8CC2C77D35B9}">
      <dgm:prSet/>
      <dgm:spPr/>
      <dgm:t>
        <a:bodyPr/>
        <a:lstStyle/>
        <a:p>
          <a:endParaRPr lang="en-US"/>
        </a:p>
      </dgm:t>
    </dgm:pt>
    <dgm:pt modelId="{3E23D9EF-103A-BE4E-B2BD-22BC3D2913EF}" type="sibTrans" cxnId="{8979B38E-14A4-EE45-BABD-8CC2C77D35B9}">
      <dgm:prSet/>
      <dgm:spPr/>
      <dgm:t>
        <a:bodyPr/>
        <a:lstStyle/>
        <a:p>
          <a:endParaRPr lang="en-US"/>
        </a:p>
      </dgm:t>
    </dgm:pt>
    <dgm:pt modelId="{AD126D1E-832D-8743-9B89-C8DDA6B6B6BB}">
      <dgm:prSet phldrT="[Text]"/>
      <dgm:spPr/>
      <dgm:t>
        <a:bodyPr/>
        <a:lstStyle/>
        <a:p>
          <a:r>
            <a:rPr lang="en-US" dirty="0" smtClean="0"/>
            <a:t>High degree of income inequality</a:t>
          </a:r>
          <a:endParaRPr lang="en-US" dirty="0"/>
        </a:p>
      </dgm:t>
    </dgm:pt>
    <dgm:pt modelId="{B5383AC4-F193-9B47-8026-5B729FF10250}" type="parTrans" cxnId="{5F68E727-E251-7147-860B-571F01F29ED4}">
      <dgm:prSet/>
      <dgm:spPr/>
      <dgm:t>
        <a:bodyPr/>
        <a:lstStyle/>
        <a:p>
          <a:endParaRPr lang="en-US"/>
        </a:p>
      </dgm:t>
    </dgm:pt>
    <dgm:pt modelId="{73CFB5C7-974C-0D4B-A840-5E993F525C25}" type="sibTrans" cxnId="{5F68E727-E251-7147-860B-571F01F29ED4}">
      <dgm:prSet/>
      <dgm:spPr/>
      <dgm:t>
        <a:bodyPr/>
        <a:lstStyle/>
        <a:p>
          <a:endParaRPr lang="en-US"/>
        </a:p>
      </dgm:t>
    </dgm:pt>
    <dgm:pt modelId="{718C3B37-E5CF-464B-8889-2CEB0AA650B7}">
      <dgm:prSet phldrT="[Text]"/>
      <dgm:spPr/>
      <dgm:t>
        <a:bodyPr/>
        <a:lstStyle/>
        <a:p>
          <a:r>
            <a:rPr lang="en-US" dirty="0" smtClean="0"/>
            <a:t>High Population Growth</a:t>
          </a:r>
          <a:endParaRPr lang="en-US" dirty="0"/>
        </a:p>
      </dgm:t>
    </dgm:pt>
    <dgm:pt modelId="{0E5B8204-E81F-954E-A3C9-5AD5933E0D67}" type="parTrans" cxnId="{3A7B0C99-6EE2-B146-8E9B-A17385242BE7}">
      <dgm:prSet/>
      <dgm:spPr/>
      <dgm:t>
        <a:bodyPr/>
        <a:lstStyle/>
        <a:p>
          <a:endParaRPr lang="en-US"/>
        </a:p>
      </dgm:t>
    </dgm:pt>
    <dgm:pt modelId="{CC0C5BEC-357B-B74F-9697-555E0066C913}" type="sibTrans" cxnId="{3A7B0C99-6EE2-B146-8E9B-A17385242BE7}">
      <dgm:prSet/>
      <dgm:spPr/>
      <dgm:t>
        <a:bodyPr/>
        <a:lstStyle/>
        <a:p>
          <a:endParaRPr lang="en-US"/>
        </a:p>
      </dgm:t>
    </dgm:pt>
    <dgm:pt modelId="{7AFA9373-7B7A-5243-B22A-F015321ED608}">
      <dgm:prSet phldrT="[Text]"/>
      <dgm:spPr/>
      <dgm:t>
        <a:bodyPr/>
        <a:lstStyle/>
        <a:p>
          <a:r>
            <a:rPr lang="en-US" dirty="0" smtClean="0"/>
            <a:t>Large population or high growth rates</a:t>
          </a:r>
          <a:endParaRPr lang="en-US" dirty="0"/>
        </a:p>
      </dgm:t>
    </dgm:pt>
    <dgm:pt modelId="{5FE7ADBD-4383-C649-A0DC-ECBB267A959C}" type="parTrans" cxnId="{5F22D718-CD9A-0F4B-ADF1-BDC021326D62}">
      <dgm:prSet/>
      <dgm:spPr/>
      <dgm:t>
        <a:bodyPr/>
        <a:lstStyle/>
        <a:p>
          <a:endParaRPr lang="en-US"/>
        </a:p>
      </dgm:t>
    </dgm:pt>
    <dgm:pt modelId="{F01911B5-B288-C04D-85D8-9475AE65E0F5}" type="sibTrans" cxnId="{5F22D718-CD9A-0F4B-ADF1-BDC021326D62}">
      <dgm:prSet/>
      <dgm:spPr/>
      <dgm:t>
        <a:bodyPr/>
        <a:lstStyle/>
        <a:p>
          <a:endParaRPr lang="en-US"/>
        </a:p>
      </dgm:t>
    </dgm:pt>
    <dgm:pt modelId="{B0F0E635-1FEA-7141-B186-9BD2BD02F5CB}">
      <dgm:prSet phldrT="[Text]" phldr="1"/>
      <dgm:spPr/>
      <dgm:t>
        <a:bodyPr/>
        <a:lstStyle/>
        <a:p>
          <a:endParaRPr lang="en-US" dirty="0"/>
        </a:p>
      </dgm:t>
    </dgm:pt>
    <dgm:pt modelId="{0F626D63-85F1-4943-A698-899C7D666354}" type="parTrans" cxnId="{F1751A41-94BB-A842-BF62-2591A72713D6}">
      <dgm:prSet/>
      <dgm:spPr/>
      <dgm:t>
        <a:bodyPr/>
        <a:lstStyle/>
        <a:p>
          <a:endParaRPr lang="en-US"/>
        </a:p>
      </dgm:t>
    </dgm:pt>
    <dgm:pt modelId="{30F4F922-568E-9648-93F9-58DE2C3312E7}" type="sibTrans" cxnId="{F1751A41-94BB-A842-BF62-2591A72713D6}">
      <dgm:prSet/>
      <dgm:spPr/>
      <dgm:t>
        <a:bodyPr/>
        <a:lstStyle/>
        <a:p>
          <a:endParaRPr lang="en-US"/>
        </a:p>
      </dgm:t>
    </dgm:pt>
    <dgm:pt modelId="{C18C4400-8C4E-5241-8A9C-CBB964D5FD3E}">
      <dgm:prSet phldrT="[Text]"/>
      <dgm:spPr/>
      <dgm:t>
        <a:bodyPr/>
        <a:lstStyle/>
        <a:p>
          <a:r>
            <a:rPr lang="en-US" dirty="0" smtClean="0"/>
            <a:t>High Unemployment and Underemployment</a:t>
          </a:r>
          <a:endParaRPr lang="en-US" dirty="0"/>
        </a:p>
      </dgm:t>
    </dgm:pt>
    <dgm:pt modelId="{385E1614-DC6E-BD4A-A284-71D9A1FE03D1}" type="parTrans" cxnId="{8078738E-5D0B-A746-8E33-FE7B86161B0A}">
      <dgm:prSet/>
      <dgm:spPr/>
      <dgm:t>
        <a:bodyPr/>
        <a:lstStyle/>
        <a:p>
          <a:endParaRPr lang="en-US"/>
        </a:p>
      </dgm:t>
    </dgm:pt>
    <dgm:pt modelId="{E13B3252-9A5A-934E-B0E8-FCC1150B2C6B}" type="sibTrans" cxnId="{8078738E-5D0B-A746-8E33-FE7B86161B0A}">
      <dgm:prSet/>
      <dgm:spPr/>
      <dgm:t>
        <a:bodyPr/>
        <a:lstStyle/>
        <a:p>
          <a:endParaRPr lang="en-US"/>
        </a:p>
      </dgm:t>
    </dgm:pt>
    <dgm:pt modelId="{2924311B-F12B-6342-A19F-FCA5C336AF65}">
      <dgm:prSet phldrT="[Text]"/>
      <dgm:spPr/>
      <dgm:t>
        <a:bodyPr/>
        <a:lstStyle/>
        <a:p>
          <a:r>
            <a:rPr lang="en-US" dirty="0" smtClean="0"/>
            <a:t>High unemployment especially season unemployment</a:t>
          </a:r>
          <a:endParaRPr lang="en-US" dirty="0"/>
        </a:p>
      </dgm:t>
    </dgm:pt>
    <dgm:pt modelId="{C1B83941-393E-774E-9F6B-2B3DEC1F8C34}" type="parTrans" cxnId="{A378E10F-117E-B047-BC7D-EC368C0B5A93}">
      <dgm:prSet/>
      <dgm:spPr/>
      <dgm:t>
        <a:bodyPr/>
        <a:lstStyle/>
        <a:p>
          <a:endParaRPr lang="en-US"/>
        </a:p>
      </dgm:t>
    </dgm:pt>
    <dgm:pt modelId="{BB0371D4-50D5-2842-936F-82222CCBEE12}" type="sibTrans" cxnId="{A378E10F-117E-B047-BC7D-EC368C0B5A93}">
      <dgm:prSet/>
      <dgm:spPr/>
      <dgm:t>
        <a:bodyPr/>
        <a:lstStyle/>
        <a:p>
          <a:endParaRPr lang="en-US"/>
        </a:p>
      </dgm:t>
    </dgm:pt>
    <dgm:pt modelId="{D8BD554D-CC85-1146-B5F4-E16254ADEDB8}">
      <dgm:prSet phldrT="[Text]"/>
      <dgm:spPr/>
      <dgm:t>
        <a:bodyPr/>
        <a:lstStyle/>
        <a:p>
          <a:r>
            <a:rPr lang="en-US" dirty="0" smtClean="0"/>
            <a:t>High underemployment </a:t>
          </a:r>
          <a:endParaRPr lang="en-US" dirty="0"/>
        </a:p>
      </dgm:t>
    </dgm:pt>
    <dgm:pt modelId="{642ABE89-F634-8E4E-91B3-76FB5C09257C}" type="parTrans" cxnId="{0E630AA1-E7B3-D545-993E-CE1391F63F9D}">
      <dgm:prSet/>
      <dgm:spPr/>
      <dgm:t>
        <a:bodyPr/>
        <a:lstStyle/>
        <a:p>
          <a:endParaRPr lang="en-US"/>
        </a:p>
      </dgm:t>
    </dgm:pt>
    <dgm:pt modelId="{8EB6A572-1D7D-3B44-B628-DD2C51BB53ED}" type="sibTrans" cxnId="{0E630AA1-E7B3-D545-993E-CE1391F63F9D}">
      <dgm:prSet/>
      <dgm:spPr/>
      <dgm:t>
        <a:bodyPr/>
        <a:lstStyle/>
        <a:p>
          <a:endParaRPr lang="en-US"/>
        </a:p>
      </dgm:t>
    </dgm:pt>
    <dgm:pt modelId="{E185EE1D-65B9-4E4B-97EB-58147D456B95}">
      <dgm:prSet/>
      <dgm:spPr/>
      <dgm:t>
        <a:bodyPr/>
        <a:lstStyle/>
        <a:p>
          <a:r>
            <a:rPr lang="en-US" dirty="0" smtClean="0"/>
            <a:t>Over Dependence on Primary Sector</a:t>
          </a:r>
          <a:endParaRPr lang="en-US" dirty="0"/>
        </a:p>
      </dgm:t>
    </dgm:pt>
    <dgm:pt modelId="{225769F0-B37E-AF4E-B116-D3A97708D70C}" type="parTrans" cxnId="{499E4DDA-A3F4-AF47-8B61-55A91E5B94EE}">
      <dgm:prSet/>
      <dgm:spPr/>
      <dgm:t>
        <a:bodyPr/>
        <a:lstStyle/>
        <a:p>
          <a:endParaRPr lang="en-US"/>
        </a:p>
      </dgm:t>
    </dgm:pt>
    <dgm:pt modelId="{8CA371DF-2A6D-C84E-A331-7A1014F9ACD1}" type="sibTrans" cxnId="{499E4DDA-A3F4-AF47-8B61-55A91E5B94EE}">
      <dgm:prSet/>
      <dgm:spPr/>
      <dgm:t>
        <a:bodyPr/>
        <a:lstStyle/>
        <a:p>
          <a:endParaRPr lang="en-US"/>
        </a:p>
      </dgm:t>
    </dgm:pt>
    <dgm:pt modelId="{59D9EFB0-7ACC-BC49-AA32-FFD11DACD6A0}">
      <dgm:prSet phldrT="[Text]"/>
      <dgm:spPr/>
      <dgm:t>
        <a:bodyPr/>
        <a:lstStyle/>
        <a:p>
          <a:r>
            <a:rPr lang="en-US" dirty="0" smtClean="0"/>
            <a:t>Widespread absolute poverty</a:t>
          </a:r>
          <a:endParaRPr lang="en-US" dirty="0"/>
        </a:p>
      </dgm:t>
    </dgm:pt>
    <dgm:pt modelId="{B38392BA-20B3-6B4F-82F0-5B1A024DD83C}" type="parTrans" cxnId="{9EEFC7C1-5ADF-E244-BEF9-C715F13EE288}">
      <dgm:prSet/>
      <dgm:spPr/>
      <dgm:t>
        <a:bodyPr/>
        <a:lstStyle/>
        <a:p>
          <a:endParaRPr lang="en-US"/>
        </a:p>
      </dgm:t>
    </dgm:pt>
    <dgm:pt modelId="{D2F20E63-C7A8-B343-8D0C-C7C6A8A006CF}" type="sibTrans" cxnId="{9EEFC7C1-5ADF-E244-BEF9-C715F13EE288}">
      <dgm:prSet/>
      <dgm:spPr/>
      <dgm:t>
        <a:bodyPr/>
        <a:lstStyle/>
        <a:p>
          <a:endParaRPr lang="en-US"/>
        </a:p>
      </dgm:t>
    </dgm:pt>
    <dgm:pt modelId="{9E36A9C5-F404-CD40-BFA3-F8DCF91EDC1B}">
      <dgm:prSet phldrT="[Text]"/>
      <dgm:spPr/>
      <dgm:t>
        <a:bodyPr/>
        <a:lstStyle/>
        <a:p>
          <a:r>
            <a:rPr lang="en-US" dirty="0" smtClean="0"/>
            <a:t>High dependency ratios</a:t>
          </a:r>
          <a:endParaRPr lang="en-US" dirty="0"/>
        </a:p>
      </dgm:t>
    </dgm:pt>
    <dgm:pt modelId="{9AC10DB9-B65C-FE47-BCE9-4D81681D5C83}" type="parTrans" cxnId="{92F5B840-624C-7D43-AC5A-0B8D09147DA2}">
      <dgm:prSet/>
      <dgm:spPr/>
      <dgm:t>
        <a:bodyPr/>
        <a:lstStyle/>
        <a:p>
          <a:endParaRPr lang="en-US"/>
        </a:p>
      </dgm:t>
    </dgm:pt>
    <dgm:pt modelId="{990797F0-0A7A-6E4A-A13E-B51B7E23934F}" type="sibTrans" cxnId="{92F5B840-624C-7D43-AC5A-0B8D09147DA2}">
      <dgm:prSet/>
      <dgm:spPr/>
      <dgm:t>
        <a:bodyPr/>
        <a:lstStyle/>
        <a:p>
          <a:endParaRPr lang="en-US"/>
        </a:p>
      </dgm:t>
    </dgm:pt>
    <dgm:pt modelId="{D34D141A-70DF-0641-AFA5-5908CC767986}">
      <dgm:prSet/>
      <dgm:spPr/>
      <dgm:t>
        <a:bodyPr/>
        <a:lstStyle/>
        <a:p>
          <a:r>
            <a:rPr lang="en-US" dirty="0" smtClean="0"/>
            <a:t>Large rural sector</a:t>
          </a:r>
          <a:endParaRPr lang="en-US" dirty="0"/>
        </a:p>
      </dgm:t>
    </dgm:pt>
    <dgm:pt modelId="{9DFCF8A4-03AC-5240-84DC-0CC41F2EDBFB}" type="parTrans" cxnId="{A6D9D91E-BB82-D04D-9AA3-BB00CA831115}">
      <dgm:prSet/>
      <dgm:spPr/>
      <dgm:t>
        <a:bodyPr/>
        <a:lstStyle/>
        <a:p>
          <a:endParaRPr lang="en-US"/>
        </a:p>
      </dgm:t>
    </dgm:pt>
    <dgm:pt modelId="{930FC97E-B8E9-4D4A-BE91-0DEA7D165453}" type="sibTrans" cxnId="{A6D9D91E-BB82-D04D-9AA3-BB00CA831115}">
      <dgm:prSet/>
      <dgm:spPr/>
      <dgm:t>
        <a:bodyPr/>
        <a:lstStyle/>
        <a:p>
          <a:endParaRPr lang="en-US"/>
        </a:p>
      </dgm:t>
    </dgm:pt>
    <dgm:pt modelId="{5A778394-EAFA-C540-9DD3-94B939B9862D}">
      <dgm:prSet/>
      <dgm:spPr/>
      <dgm:t>
        <a:bodyPr/>
        <a:lstStyle/>
        <a:p>
          <a:r>
            <a:rPr lang="en-US" dirty="0" smtClean="0"/>
            <a:t>Primary commodities basis of exports </a:t>
          </a:r>
          <a:endParaRPr lang="en-US" dirty="0"/>
        </a:p>
      </dgm:t>
    </dgm:pt>
    <dgm:pt modelId="{C9BEE9F4-CC46-F84F-927E-EA72E89E3C81}" type="parTrans" cxnId="{EA3B3EC0-58CB-284E-B6FC-2230C4716E4B}">
      <dgm:prSet/>
      <dgm:spPr/>
      <dgm:t>
        <a:bodyPr/>
        <a:lstStyle/>
        <a:p>
          <a:endParaRPr lang="en-US"/>
        </a:p>
      </dgm:t>
    </dgm:pt>
    <dgm:pt modelId="{2A3DE10C-3939-0644-8116-5D01360A23DB}" type="sibTrans" cxnId="{EA3B3EC0-58CB-284E-B6FC-2230C4716E4B}">
      <dgm:prSet/>
      <dgm:spPr/>
      <dgm:t>
        <a:bodyPr/>
        <a:lstStyle/>
        <a:p>
          <a:endParaRPr lang="en-US"/>
        </a:p>
      </dgm:t>
    </dgm:pt>
    <dgm:pt modelId="{D470BCF7-86EC-B84A-9231-6DEE5AB2922E}">
      <dgm:prSet/>
      <dgm:spPr/>
      <dgm:t>
        <a:bodyPr/>
        <a:lstStyle/>
        <a:p>
          <a:r>
            <a:rPr lang="en-US" dirty="0" smtClean="0"/>
            <a:t>Commodity concentration</a:t>
          </a:r>
          <a:endParaRPr lang="en-US" dirty="0"/>
        </a:p>
      </dgm:t>
    </dgm:pt>
    <dgm:pt modelId="{3C5D3201-39DC-4746-BC0F-9637B61E63BF}" type="parTrans" cxnId="{1DD59F37-F57C-E94F-892F-4F4CFED1F790}">
      <dgm:prSet/>
      <dgm:spPr/>
      <dgm:t>
        <a:bodyPr/>
        <a:lstStyle/>
        <a:p>
          <a:endParaRPr lang="en-US"/>
        </a:p>
      </dgm:t>
    </dgm:pt>
    <dgm:pt modelId="{31DDF334-A8DD-6E42-AEA3-0FB9D9EDD6A8}" type="sibTrans" cxnId="{1DD59F37-F57C-E94F-892F-4F4CFED1F790}">
      <dgm:prSet/>
      <dgm:spPr/>
      <dgm:t>
        <a:bodyPr/>
        <a:lstStyle/>
        <a:p>
          <a:endParaRPr lang="en-US"/>
        </a:p>
      </dgm:t>
    </dgm:pt>
    <dgm:pt modelId="{D9CEFD2B-FE74-8748-97D3-F5BADA2311E3}">
      <dgm:prSet/>
      <dgm:spPr/>
      <dgm:t>
        <a:bodyPr/>
        <a:lstStyle/>
        <a:p>
          <a:r>
            <a:rPr lang="en-US" dirty="0" smtClean="0"/>
            <a:t>Vulnerability to fluctuating commodity prices</a:t>
          </a:r>
          <a:endParaRPr lang="en-US" dirty="0"/>
        </a:p>
      </dgm:t>
    </dgm:pt>
    <dgm:pt modelId="{FA0BB225-55E5-974A-A719-A38715E14CC8}" type="parTrans" cxnId="{9221B622-CBBD-304F-AC66-0A72D6241263}">
      <dgm:prSet/>
      <dgm:spPr/>
      <dgm:t>
        <a:bodyPr/>
        <a:lstStyle/>
        <a:p>
          <a:endParaRPr lang="en-US"/>
        </a:p>
      </dgm:t>
    </dgm:pt>
    <dgm:pt modelId="{712449D5-38D8-1A44-B6E1-89DB51B626DA}" type="sibTrans" cxnId="{9221B622-CBBD-304F-AC66-0A72D6241263}">
      <dgm:prSet/>
      <dgm:spPr/>
      <dgm:t>
        <a:bodyPr/>
        <a:lstStyle/>
        <a:p>
          <a:endParaRPr lang="en-US"/>
        </a:p>
      </dgm:t>
    </dgm:pt>
    <dgm:pt modelId="{AE69223E-3D92-CA40-B9EE-1CA9896EEA00}" type="pres">
      <dgm:prSet presAssocID="{626B5965-8503-A64F-B53D-AAAF32FE23EF}" presName="Name0" presStyleCnt="0">
        <dgm:presLayoutVars>
          <dgm:dir/>
          <dgm:animLvl val="lvl"/>
          <dgm:resizeHandles val="exact"/>
        </dgm:presLayoutVars>
      </dgm:prSet>
      <dgm:spPr/>
      <dgm:t>
        <a:bodyPr/>
        <a:lstStyle/>
        <a:p>
          <a:endParaRPr lang="en-US"/>
        </a:p>
      </dgm:t>
    </dgm:pt>
    <dgm:pt modelId="{413B43D5-58CA-A64B-8CB8-969627806DFD}" type="pres">
      <dgm:prSet presAssocID="{654599A9-80F8-0142-AB3D-BF49EF2143CB}" presName="composite" presStyleCnt="0"/>
      <dgm:spPr/>
    </dgm:pt>
    <dgm:pt modelId="{BB08CA53-C337-634F-A0DA-32FBDC246F2B}" type="pres">
      <dgm:prSet presAssocID="{654599A9-80F8-0142-AB3D-BF49EF2143CB}" presName="parTx" presStyleLbl="alignNode1" presStyleIdx="0" presStyleCnt="4">
        <dgm:presLayoutVars>
          <dgm:chMax val="0"/>
          <dgm:chPref val="0"/>
          <dgm:bulletEnabled val="1"/>
        </dgm:presLayoutVars>
      </dgm:prSet>
      <dgm:spPr/>
      <dgm:t>
        <a:bodyPr/>
        <a:lstStyle/>
        <a:p>
          <a:endParaRPr lang="en-US"/>
        </a:p>
      </dgm:t>
    </dgm:pt>
    <dgm:pt modelId="{BC38F2D6-A09A-A446-8C2F-0F6278E94A5D}" type="pres">
      <dgm:prSet presAssocID="{654599A9-80F8-0142-AB3D-BF49EF2143CB}" presName="desTx" presStyleLbl="alignAccFollowNode1" presStyleIdx="0" presStyleCnt="4">
        <dgm:presLayoutVars>
          <dgm:bulletEnabled val="1"/>
        </dgm:presLayoutVars>
      </dgm:prSet>
      <dgm:spPr/>
      <dgm:t>
        <a:bodyPr/>
        <a:lstStyle/>
        <a:p>
          <a:endParaRPr lang="en-US"/>
        </a:p>
      </dgm:t>
    </dgm:pt>
    <dgm:pt modelId="{F5E1C6C5-A940-224A-B8A0-60424E4C472D}" type="pres">
      <dgm:prSet presAssocID="{3E0F0D24-E2A9-F747-9942-C1836F2A0603}" presName="space" presStyleCnt="0"/>
      <dgm:spPr/>
    </dgm:pt>
    <dgm:pt modelId="{6E2136BA-DA2C-B147-AF08-9604D7C8BE65}" type="pres">
      <dgm:prSet presAssocID="{718C3B37-E5CF-464B-8889-2CEB0AA650B7}" presName="composite" presStyleCnt="0"/>
      <dgm:spPr/>
    </dgm:pt>
    <dgm:pt modelId="{9DA9ED4F-BB87-4D4A-98AF-7F53EC9A9D59}" type="pres">
      <dgm:prSet presAssocID="{718C3B37-E5CF-464B-8889-2CEB0AA650B7}" presName="parTx" presStyleLbl="alignNode1" presStyleIdx="1" presStyleCnt="4">
        <dgm:presLayoutVars>
          <dgm:chMax val="0"/>
          <dgm:chPref val="0"/>
          <dgm:bulletEnabled val="1"/>
        </dgm:presLayoutVars>
      </dgm:prSet>
      <dgm:spPr/>
      <dgm:t>
        <a:bodyPr/>
        <a:lstStyle/>
        <a:p>
          <a:endParaRPr lang="en-US"/>
        </a:p>
      </dgm:t>
    </dgm:pt>
    <dgm:pt modelId="{C7B4779E-A71A-CC44-A01E-7D8EFB5B2579}" type="pres">
      <dgm:prSet presAssocID="{718C3B37-E5CF-464B-8889-2CEB0AA650B7}" presName="desTx" presStyleLbl="alignAccFollowNode1" presStyleIdx="1" presStyleCnt="4">
        <dgm:presLayoutVars>
          <dgm:bulletEnabled val="1"/>
        </dgm:presLayoutVars>
      </dgm:prSet>
      <dgm:spPr/>
      <dgm:t>
        <a:bodyPr/>
        <a:lstStyle/>
        <a:p>
          <a:endParaRPr lang="en-US"/>
        </a:p>
      </dgm:t>
    </dgm:pt>
    <dgm:pt modelId="{5E130F2C-BF3C-A44D-AE1E-B66D04EA8786}" type="pres">
      <dgm:prSet presAssocID="{CC0C5BEC-357B-B74F-9697-555E0066C913}" presName="space" presStyleCnt="0"/>
      <dgm:spPr/>
    </dgm:pt>
    <dgm:pt modelId="{3B2E4640-EECC-F74B-AD15-B571C21EC831}" type="pres">
      <dgm:prSet presAssocID="{C18C4400-8C4E-5241-8A9C-CBB964D5FD3E}" presName="composite" presStyleCnt="0"/>
      <dgm:spPr/>
    </dgm:pt>
    <dgm:pt modelId="{F4ABA5C1-D6DF-B44F-B76C-97A86B1594BF}" type="pres">
      <dgm:prSet presAssocID="{C18C4400-8C4E-5241-8A9C-CBB964D5FD3E}" presName="parTx" presStyleLbl="alignNode1" presStyleIdx="2" presStyleCnt="4">
        <dgm:presLayoutVars>
          <dgm:chMax val="0"/>
          <dgm:chPref val="0"/>
          <dgm:bulletEnabled val="1"/>
        </dgm:presLayoutVars>
      </dgm:prSet>
      <dgm:spPr/>
      <dgm:t>
        <a:bodyPr/>
        <a:lstStyle/>
        <a:p>
          <a:endParaRPr lang="en-US"/>
        </a:p>
      </dgm:t>
    </dgm:pt>
    <dgm:pt modelId="{CFB90385-C77D-8742-B0BB-4E9CB8F1BCA0}" type="pres">
      <dgm:prSet presAssocID="{C18C4400-8C4E-5241-8A9C-CBB964D5FD3E}" presName="desTx" presStyleLbl="alignAccFollowNode1" presStyleIdx="2" presStyleCnt="4">
        <dgm:presLayoutVars>
          <dgm:bulletEnabled val="1"/>
        </dgm:presLayoutVars>
      </dgm:prSet>
      <dgm:spPr/>
      <dgm:t>
        <a:bodyPr/>
        <a:lstStyle/>
        <a:p>
          <a:endParaRPr lang="en-US"/>
        </a:p>
      </dgm:t>
    </dgm:pt>
    <dgm:pt modelId="{50131F85-8406-6E49-8AFE-2015C70234F2}" type="pres">
      <dgm:prSet presAssocID="{E13B3252-9A5A-934E-B0E8-FCC1150B2C6B}" presName="space" presStyleCnt="0"/>
      <dgm:spPr/>
    </dgm:pt>
    <dgm:pt modelId="{29423806-6580-BA4E-AE7B-0DD144897CCC}" type="pres">
      <dgm:prSet presAssocID="{E185EE1D-65B9-4E4B-97EB-58147D456B95}" presName="composite" presStyleCnt="0"/>
      <dgm:spPr/>
    </dgm:pt>
    <dgm:pt modelId="{90B56285-7647-9149-942A-2D797BE7E54E}" type="pres">
      <dgm:prSet presAssocID="{E185EE1D-65B9-4E4B-97EB-58147D456B95}" presName="parTx" presStyleLbl="alignNode1" presStyleIdx="3" presStyleCnt="4">
        <dgm:presLayoutVars>
          <dgm:chMax val="0"/>
          <dgm:chPref val="0"/>
          <dgm:bulletEnabled val="1"/>
        </dgm:presLayoutVars>
      </dgm:prSet>
      <dgm:spPr/>
      <dgm:t>
        <a:bodyPr/>
        <a:lstStyle/>
        <a:p>
          <a:endParaRPr lang="en-US"/>
        </a:p>
      </dgm:t>
    </dgm:pt>
    <dgm:pt modelId="{9FE29177-982F-504B-96A1-B2E0A979DECF}" type="pres">
      <dgm:prSet presAssocID="{E185EE1D-65B9-4E4B-97EB-58147D456B95}" presName="desTx" presStyleLbl="alignAccFollowNode1" presStyleIdx="3" presStyleCnt="4">
        <dgm:presLayoutVars>
          <dgm:bulletEnabled val="1"/>
        </dgm:presLayoutVars>
      </dgm:prSet>
      <dgm:spPr/>
      <dgm:t>
        <a:bodyPr/>
        <a:lstStyle/>
        <a:p>
          <a:endParaRPr lang="en-US"/>
        </a:p>
      </dgm:t>
    </dgm:pt>
  </dgm:ptLst>
  <dgm:cxnLst>
    <dgm:cxn modelId="{3A7B0C99-6EE2-B146-8E9B-A17385242BE7}" srcId="{626B5965-8503-A64F-B53D-AAAF32FE23EF}" destId="{718C3B37-E5CF-464B-8889-2CEB0AA650B7}" srcOrd="1" destOrd="0" parTransId="{0E5B8204-E81F-954E-A3C9-5AD5933E0D67}" sibTransId="{CC0C5BEC-357B-B74F-9697-555E0066C913}"/>
    <dgm:cxn modelId="{499E4DDA-A3F4-AF47-8B61-55A91E5B94EE}" srcId="{626B5965-8503-A64F-B53D-AAAF32FE23EF}" destId="{E185EE1D-65B9-4E4B-97EB-58147D456B95}" srcOrd="3" destOrd="0" parTransId="{225769F0-B37E-AF4E-B116-D3A97708D70C}" sibTransId="{8CA371DF-2A6D-C84E-A331-7A1014F9ACD1}"/>
    <dgm:cxn modelId="{40F58584-A598-5446-8E27-25CC5BF72309}" type="presOf" srcId="{D9CEFD2B-FE74-8748-97D3-F5BADA2311E3}" destId="{9FE29177-982F-504B-96A1-B2E0A979DECF}" srcOrd="0" destOrd="3" presId="urn:microsoft.com/office/officeart/2005/8/layout/hList1"/>
    <dgm:cxn modelId="{D08C39CA-F83D-614D-84BB-A57BA57B5E9E}" type="presOf" srcId="{C18C4400-8C4E-5241-8A9C-CBB964D5FD3E}" destId="{F4ABA5C1-D6DF-B44F-B76C-97A86B1594BF}" srcOrd="0" destOrd="0" presId="urn:microsoft.com/office/officeart/2005/8/layout/hList1"/>
    <dgm:cxn modelId="{4C120D23-3728-AA4F-AB59-2886B9C1CD21}" type="presOf" srcId="{D34D141A-70DF-0641-AFA5-5908CC767986}" destId="{9FE29177-982F-504B-96A1-B2E0A979DECF}" srcOrd="0" destOrd="0" presId="urn:microsoft.com/office/officeart/2005/8/layout/hList1"/>
    <dgm:cxn modelId="{8078738E-5D0B-A746-8E33-FE7B86161B0A}" srcId="{626B5965-8503-A64F-B53D-AAAF32FE23EF}" destId="{C18C4400-8C4E-5241-8A9C-CBB964D5FD3E}" srcOrd="2" destOrd="0" parTransId="{385E1614-DC6E-BD4A-A284-71D9A1FE03D1}" sibTransId="{E13B3252-9A5A-934E-B0E8-FCC1150B2C6B}"/>
    <dgm:cxn modelId="{F99033CE-60BA-7545-947E-7BCC7CDE8791}" type="presOf" srcId="{B0F0E635-1FEA-7141-B186-9BD2BD02F5CB}" destId="{C7B4779E-A71A-CC44-A01E-7D8EFB5B2579}" srcOrd="0" destOrd="2" presId="urn:microsoft.com/office/officeart/2005/8/layout/hList1"/>
    <dgm:cxn modelId="{BC427E2B-7405-BD48-8C78-CCE2752ED1C5}" type="presOf" srcId="{626B5965-8503-A64F-B53D-AAAF32FE23EF}" destId="{AE69223E-3D92-CA40-B9EE-1CA9896EEA00}" srcOrd="0" destOrd="0" presId="urn:microsoft.com/office/officeart/2005/8/layout/hList1"/>
    <dgm:cxn modelId="{6988D919-CDC1-DD4C-814C-64AB95F16C45}" type="presOf" srcId="{2924311B-F12B-6342-A19F-FCA5C336AF65}" destId="{CFB90385-C77D-8742-B0BB-4E9CB8F1BCA0}" srcOrd="0" destOrd="0" presId="urn:microsoft.com/office/officeart/2005/8/layout/hList1"/>
    <dgm:cxn modelId="{9221B622-CBBD-304F-AC66-0A72D6241263}" srcId="{E185EE1D-65B9-4E4B-97EB-58147D456B95}" destId="{D9CEFD2B-FE74-8748-97D3-F5BADA2311E3}" srcOrd="3" destOrd="0" parTransId="{FA0BB225-55E5-974A-A719-A38715E14CC8}" sibTransId="{712449D5-38D8-1A44-B6E1-89DB51B626DA}"/>
    <dgm:cxn modelId="{5C68B1BB-F215-A248-8623-71A55713E154}" type="presOf" srcId="{718C3B37-E5CF-464B-8889-2CEB0AA650B7}" destId="{9DA9ED4F-BB87-4D4A-98AF-7F53EC9A9D59}" srcOrd="0" destOrd="0" presId="urn:microsoft.com/office/officeart/2005/8/layout/hList1"/>
    <dgm:cxn modelId="{9EEFC7C1-5ADF-E244-BEF9-C715F13EE288}" srcId="{654599A9-80F8-0142-AB3D-BF49EF2143CB}" destId="{59D9EFB0-7ACC-BC49-AA32-FFD11DACD6A0}" srcOrd="2" destOrd="0" parTransId="{B38392BA-20B3-6B4F-82F0-5B1A024DD83C}" sibTransId="{D2F20E63-C7A8-B343-8D0C-C7C6A8A006CF}"/>
    <dgm:cxn modelId="{57506BE2-9191-6E49-A3FF-F346C6DC8C3C}" srcId="{626B5965-8503-A64F-B53D-AAAF32FE23EF}" destId="{654599A9-80F8-0142-AB3D-BF49EF2143CB}" srcOrd="0" destOrd="0" parTransId="{36CAE2D0-9AC1-B241-A298-4FBACA0D7418}" sibTransId="{3E0F0D24-E2A9-F747-9942-C1836F2A0603}"/>
    <dgm:cxn modelId="{8979B38E-14A4-EE45-BABD-8CC2C77D35B9}" srcId="{654599A9-80F8-0142-AB3D-BF49EF2143CB}" destId="{C4935BBD-C7FF-7A44-88B7-8060121227D8}" srcOrd="0" destOrd="0" parTransId="{8432AB7F-7E6C-CD42-9BFB-DBBDCC4F90A8}" sibTransId="{3E23D9EF-103A-BE4E-B2BD-22BC3D2913EF}"/>
    <dgm:cxn modelId="{5F68E727-E251-7147-860B-571F01F29ED4}" srcId="{654599A9-80F8-0142-AB3D-BF49EF2143CB}" destId="{AD126D1E-832D-8743-9B89-C8DDA6B6B6BB}" srcOrd="1" destOrd="0" parTransId="{B5383AC4-F193-9B47-8026-5B729FF10250}" sibTransId="{73CFB5C7-974C-0D4B-A840-5E993F525C25}"/>
    <dgm:cxn modelId="{F1751A41-94BB-A842-BF62-2591A72713D6}" srcId="{718C3B37-E5CF-464B-8889-2CEB0AA650B7}" destId="{B0F0E635-1FEA-7141-B186-9BD2BD02F5CB}" srcOrd="2" destOrd="0" parTransId="{0F626D63-85F1-4943-A698-899C7D666354}" sibTransId="{30F4F922-568E-9648-93F9-58DE2C3312E7}"/>
    <dgm:cxn modelId="{3202880E-5DE5-7747-9523-D0ED89168FEC}" type="presOf" srcId="{E185EE1D-65B9-4E4B-97EB-58147D456B95}" destId="{90B56285-7647-9149-942A-2D797BE7E54E}" srcOrd="0" destOrd="0" presId="urn:microsoft.com/office/officeart/2005/8/layout/hList1"/>
    <dgm:cxn modelId="{910ADC64-410F-FB4D-B609-37B69AAAB5D8}" type="presOf" srcId="{D8BD554D-CC85-1146-B5F4-E16254ADEDB8}" destId="{CFB90385-C77D-8742-B0BB-4E9CB8F1BCA0}" srcOrd="0" destOrd="1" presId="urn:microsoft.com/office/officeart/2005/8/layout/hList1"/>
    <dgm:cxn modelId="{42B8376D-A363-A249-B47D-37E7AF946D8F}" type="presOf" srcId="{7AFA9373-7B7A-5243-B22A-F015321ED608}" destId="{C7B4779E-A71A-CC44-A01E-7D8EFB5B2579}" srcOrd="0" destOrd="0" presId="urn:microsoft.com/office/officeart/2005/8/layout/hList1"/>
    <dgm:cxn modelId="{8DF8742D-30B4-F146-88CE-DC8468740710}" type="presOf" srcId="{D470BCF7-86EC-B84A-9231-6DEE5AB2922E}" destId="{9FE29177-982F-504B-96A1-B2E0A979DECF}" srcOrd="0" destOrd="2" presId="urn:microsoft.com/office/officeart/2005/8/layout/hList1"/>
    <dgm:cxn modelId="{CF01AB85-41C0-554B-BA96-F9F6DEE7E286}" type="presOf" srcId="{C4935BBD-C7FF-7A44-88B7-8060121227D8}" destId="{BC38F2D6-A09A-A446-8C2F-0F6278E94A5D}" srcOrd="0" destOrd="0" presId="urn:microsoft.com/office/officeart/2005/8/layout/hList1"/>
    <dgm:cxn modelId="{5F22D718-CD9A-0F4B-ADF1-BDC021326D62}" srcId="{718C3B37-E5CF-464B-8889-2CEB0AA650B7}" destId="{7AFA9373-7B7A-5243-B22A-F015321ED608}" srcOrd="0" destOrd="0" parTransId="{5FE7ADBD-4383-C649-A0DC-ECBB267A959C}" sibTransId="{F01911B5-B288-C04D-85D8-9475AE65E0F5}"/>
    <dgm:cxn modelId="{A6D9D91E-BB82-D04D-9AA3-BB00CA831115}" srcId="{E185EE1D-65B9-4E4B-97EB-58147D456B95}" destId="{D34D141A-70DF-0641-AFA5-5908CC767986}" srcOrd="0" destOrd="0" parTransId="{9DFCF8A4-03AC-5240-84DC-0CC41F2EDBFB}" sibTransId="{930FC97E-B8E9-4D4A-BE91-0DEA7D165453}"/>
    <dgm:cxn modelId="{501B0817-5BCD-C94B-B8EE-B71B501F0FE3}" type="presOf" srcId="{AD126D1E-832D-8743-9B89-C8DDA6B6B6BB}" destId="{BC38F2D6-A09A-A446-8C2F-0F6278E94A5D}" srcOrd="0" destOrd="1" presId="urn:microsoft.com/office/officeart/2005/8/layout/hList1"/>
    <dgm:cxn modelId="{181980B1-F2BB-3349-9E8B-A63CA83AE09D}" type="presOf" srcId="{5A778394-EAFA-C540-9DD3-94B939B9862D}" destId="{9FE29177-982F-504B-96A1-B2E0A979DECF}" srcOrd="0" destOrd="1" presId="urn:microsoft.com/office/officeart/2005/8/layout/hList1"/>
    <dgm:cxn modelId="{A378E10F-117E-B047-BC7D-EC368C0B5A93}" srcId="{C18C4400-8C4E-5241-8A9C-CBB964D5FD3E}" destId="{2924311B-F12B-6342-A19F-FCA5C336AF65}" srcOrd="0" destOrd="0" parTransId="{C1B83941-393E-774E-9F6B-2B3DEC1F8C34}" sibTransId="{BB0371D4-50D5-2842-936F-82222CCBEE12}"/>
    <dgm:cxn modelId="{156BC07D-D79C-7543-AE80-61826F7D1263}" type="presOf" srcId="{654599A9-80F8-0142-AB3D-BF49EF2143CB}" destId="{BB08CA53-C337-634F-A0DA-32FBDC246F2B}" srcOrd="0" destOrd="0" presId="urn:microsoft.com/office/officeart/2005/8/layout/hList1"/>
    <dgm:cxn modelId="{1DD59F37-F57C-E94F-892F-4F4CFED1F790}" srcId="{E185EE1D-65B9-4E4B-97EB-58147D456B95}" destId="{D470BCF7-86EC-B84A-9231-6DEE5AB2922E}" srcOrd="2" destOrd="0" parTransId="{3C5D3201-39DC-4746-BC0F-9637B61E63BF}" sibTransId="{31DDF334-A8DD-6E42-AEA3-0FB9D9EDD6A8}"/>
    <dgm:cxn modelId="{FE5707EE-817B-724F-9F35-8C5BC61ED460}" type="presOf" srcId="{59D9EFB0-7ACC-BC49-AA32-FFD11DACD6A0}" destId="{BC38F2D6-A09A-A446-8C2F-0F6278E94A5D}" srcOrd="0" destOrd="2" presId="urn:microsoft.com/office/officeart/2005/8/layout/hList1"/>
    <dgm:cxn modelId="{EA3B3EC0-58CB-284E-B6FC-2230C4716E4B}" srcId="{E185EE1D-65B9-4E4B-97EB-58147D456B95}" destId="{5A778394-EAFA-C540-9DD3-94B939B9862D}" srcOrd="1" destOrd="0" parTransId="{C9BEE9F4-CC46-F84F-927E-EA72E89E3C81}" sibTransId="{2A3DE10C-3939-0644-8116-5D01360A23DB}"/>
    <dgm:cxn modelId="{28ADE7D7-BD32-674D-A258-F9608741CFB6}" type="presOf" srcId="{9E36A9C5-F404-CD40-BFA3-F8DCF91EDC1B}" destId="{C7B4779E-A71A-CC44-A01E-7D8EFB5B2579}" srcOrd="0" destOrd="1" presId="urn:microsoft.com/office/officeart/2005/8/layout/hList1"/>
    <dgm:cxn modelId="{0E630AA1-E7B3-D545-993E-CE1391F63F9D}" srcId="{C18C4400-8C4E-5241-8A9C-CBB964D5FD3E}" destId="{D8BD554D-CC85-1146-B5F4-E16254ADEDB8}" srcOrd="1" destOrd="0" parTransId="{642ABE89-F634-8E4E-91B3-76FB5C09257C}" sibTransId="{8EB6A572-1D7D-3B44-B628-DD2C51BB53ED}"/>
    <dgm:cxn modelId="{92F5B840-624C-7D43-AC5A-0B8D09147DA2}" srcId="{718C3B37-E5CF-464B-8889-2CEB0AA650B7}" destId="{9E36A9C5-F404-CD40-BFA3-F8DCF91EDC1B}" srcOrd="1" destOrd="0" parTransId="{9AC10DB9-B65C-FE47-BCE9-4D81681D5C83}" sibTransId="{990797F0-0A7A-6E4A-A13E-B51B7E23934F}"/>
    <dgm:cxn modelId="{8EAF23DB-7EFA-8548-A1AF-CF7A6D7EDDF1}" type="presParOf" srcId="{AE69223E-3D92-CA40-B9EE-1CA9896EEA00}" destId="{413B43D5-58CA-A64B-8CB8-969627806DFD}" srcOrd="0" destOrd="0" presId="urn:microsoft.com/office/officeart/2005/8/layout/hList1"/>
    <dgm:cxn modelId="{23C6EB86-A8D7-294A-8461-597E27C24A59}" type="presParOf" srcId="{413B43D5-58CA-A64B-8CB8-969627806DFD}" destId="{BB08CA53-C337-634F-A0DA-32FBDC246F2B}" srcOrd="0" destOrd="0" presId="urn:microsoft.com/office/officeart/2005/8/layout/hList1"/>
    <dgm:cxn modelId="{39A0D2F3-9395-694B-B727-9B6FECE65365}" type="presParOf" srcId="{413B43D5-58CA-A64B-8CB8-969627806DFD}" destId="{BC38F2D6-A09A-A446-8C2F-0F6278E94A5D}" srcOrd="1" destOrd="0" presId="urn:microsoft.com/office/officeart/2005/8/layout/hList1"/>
    <dgm:cxn modelId="{A26A3454-CC93-0F4D-AC85-E8748BCA7190}" type="presParOf" srcId="{AE69223E-3D92-CA40-B9EE-1CA9896EEA00}" destId="{F5E1C6C5-A940-224A-B8A0-60424E4C472D}" srcOrd="1" destOrd="0" presId="urn:microsoft.com/office/officeart/2005/8/layout/hList1"/>
    <dgm:cxn modelId="{04A7CDA2-47EC-B14A-BD70-4889AAAEE1B2}" type="presParOf" srcId="{AE69223E-3D92-CA40-B9EE-1CA9896EEA00}" destId="{6E2136BA-DA2C-B147-AF08-9604D7C8BE65}" srcOrd="2" destOrd="0" presId="urn:microsoft.com/office/officeart/2005/8/layout/hList1"/>
    <dgm:cxn modelId="{696BCBEA-D52E-8044-A849-714227A7FBA3}" type="presParOf" srcId="{6E2136BA-DA2C-B147-AF08-9604D7C8BE65}" destId="{9DA9ED4F-BB87-4D4A-98AF-7F53EC9A9D59}" srcOrd="0" destOrd="0" presId="urn:microsoft.com/office/officeart/2005/8/layout/hList1"/>
    <dgm:cxn modelId="{017A6D01-C470-5441-BAB5-57632E3C62FA}" type="presParOf" srcId="{6E2136BA-DA2C-B147-AF08-9604D7C8BE65}" destId="{C7B4779E-A71A-CC44-A01E-7D8EFB5B2579}" srcOrd="1" destOrd="0" presId="urn:microsoft.com/office/officeart/2005/8/layout/hList1"/>
    <dgm:cxn modelId="{63621FE2-6AF1-8C49-BD7C-86FB03302539}" type="presParOf" srcId="{AE69223E-3D92-CA40-B9EE-1CA9896EEA00}" destId="{5E130F2C-BF3C-A44D-AE1E-B66D04EA8786}" srcOrd="3" destOrd="0" presId="urn:microsoft.com/office/officeart/2005/8/layout/hList1"/>
    <dgm:cxn modelId="{4D4DEE5F-29F2-8B44-B53E-EE314F9F0D4B}" type="presParOf" srcId="{AE69223E-3D92-CA40-B9EE-1CA9896EEA00}" destId="{3B2E4640-EECC-F74B-AD15-B571C21EC831}" srcOrd="4" destOrd="0" presId="urn:microsoft.com/office/officeart/2005/8/layout/hList1"/>
    <dgm:cxn modelId="{5ED8DF1B-900B-E44F-86A4-C35653347CE2}" type="presParOf" srcId="{3B2E4640-EECC-F74B-AD15-B571C21EC831}" destId="{F4ABA5C1-D6DF-B44F-B76C-97A86B1594BF}" srcOrd="0" destOrd="0" presId="urn:microsoft.com/office/officeart/2005/8/layout/hList1"/>
    <dgm:cxn modelId="{CDCCE9B2-4026-744D-8511-6E028B46C9DA}" type="presParOf" srcId="{3B2E4640-EECC-F74B-AD15-B571C21EC831}" destId="{CFB90385-C77D-8742-B0BB-4E9CB8F1BCA0}" srcOrd="1" destOrd="0" presId="urn:microsoft.com/office/officeart/2005/8/layout/hList1"/>
    <dgm:cxn modelId="{A646CCDF-109E-8E48-B5B4-10063A1D9F01}" type="presParOf" srcId="{AE69223E-3D92-CA40-B9EE-1CA9896EEA00}" destId="{50131F85-8406-6E49-8AFE-2015C70234F2}" srcOrd="5" destOrd="0" presId="urn:microsoft.com/office/officeart/2005/8/layout/hList1"/>
    <dgm:cxn modelId="{E7BEBD2B-BEE7-234E-B324-D8CAFE8A0844}" type="presParOf" srcId="{AE69223E-3D92-CA40-B9EE-1CA9896EEA00}" destId="{29423806-6580-BA4E-AE7B-0DD144897CCC}" srcOrd="6" destOrd="0" presId="urn:microsoft.com/office/officeart/2005/8/layout/hList1"/>
    <dgm:cxn modelId="{0C38EDE7-693A-E94C-A35F-345ABDBB43C9}" type="presParOf" srcId="{29423806-6580-BA4E-AE7B-0DD144897CCC}" destId="{90B56285-7647-9149-942A-2D797BE7E54E}" srcOrd="0" destOrd="0" presId="urn:microsoft.com/office/officeart/2005/8/layout/hList1"/>
    <dgm:cxn modelId="{D3EB68CE-B502-DF44-94E7-EC553FFE26D8}" type="presParOf" srcId="{29423806-6580-BA4E-AE7B-0DD144897CCC}" destId="{9FE29177-982F-504B-96A1-B2E0A979DECF}"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788B2E65-862B-7646-AF08-CF3298E07EE0}" type="doc">
      <dgm:prSet loTypeId="urn:microsoft.com/office/officeart/2005/8/layout/balance1" loCatId="relationship" qsTypeId="urn:microsoft.com/office/officeart/2005/8/quickstyle/simple4" qsCatId="simple" csTypeId="urn:microsoft.com/office/officeart/2005/8/colors/accent1_2" csCatId="accent1" phldr="1"/>
      <dgm:spPr/>
      <dgm:t>
        <a:bodyPr/>
        <a:lstStyle/>
        <a:p>
          <a:endParaRPr lang="en-US"/>
        </a:p>
      </dgm:t>
    </dgm:pt>
    <dgm:pt modelId="{0205ED51-2528-A34E-9A82-4E94842743AA}">
      <dgm:prSet phldrT="[Text]"/>
      <dgm:spPr/>
      <dgm:t>
        <a:bodyPr/>
        <a:lstStyle/>
        <a:p>
          <a:r>
            <a:rPr lang="en-US" dirty="0" smtClean="0"/>
            <a:t>Advantages of Import Substitution Strategies</a:t>
          </a:r>
          <a:endParaRPr lang="en-US" dirty="0"/>
        </a:p>
      </dgm:t>
    </dgm:pt>
    <dgm:pt modelId="{BD257A13-45C3-EE41-A406-4B71EDC7E47A}" type="parTrans" cxnId="{EB3D7817-B090-D04E-8303-2B482F430505}">
      <dgm:prSet/>
      <dgm:spPr/>
      <dgm:t>
        <a:bodyPr/>
        <a:lstStyle/>
        <a:p>
          <a:endParaRPr lang="en-US"/>
        </a:p>
      </dgm:t>
    </dgm:pt>
    <dgm:pt modelId="{A8387AD9-F3FA-A641-BB81-3C1CABA33562}" type="sibTrans" cxnId="{EB3D7817-B090-D04E-8303-2B482F430505}">
      <dgm:prSet/>
      <dgm:spPr/>
      <dgm:t>
        <a:bodyPr/>
        <a:lstStyle/>
        <a:p>
          <a:endParaRPr lang="en-US"/>
        </a:p>
      </dgm:t>
    </dgm:pt>
    <dgm:pt modelId="{198EF3FF-A56A-BA48-941E-0F169F0C13E0}">
      <dgm:prSet phldrT="[Text]"/>
      <dgm:spPr/>
      <dgm:t>
        <a:bodyPr/>
        <a:lstStyle/>
        <a:p>
          <a:r>
            <a:rPr lang="en-US" dirty="0" smtClean="0"/>
            <a:t>Preserves culture and curbs power of MNCs</a:t>
          </a:r>
          <a:endParaRPr lang="en-US" dirty="0"/>
        </a:p>
      </dgm:t>
    </dgm:pt>
    <dgm:pt modelId="{6227EB64-6027-2641-9229-EE755D840F61}" type="parTrans" cxnId="{3B2E17CE-07D5-BC49-80D0-C1E1F58B8E7E}">
      <dgm:prSet/>
      <dgm:spPr/>
      <dgm:t>
        <a:bodyPr/>
        <a:lstStyle/>
        <a:p>
          <a:endParaRPr lang="en-US"/>
        </a:p>
      </dgm:t>
    </dgm:pt>
    <dgm:pt modelId="{19F2AB43-CB6B-CB4C-A202-FDA70BB708D7}" type="sibTrans" cxnId="{3B2E17CE-07D5-BC49-80D0-C1E1F58B8E7E}">
      <dgm:prSet/>
      <dgm:spPr/>
      <dgm:t>
        <a:bodyPr/>
        <a:lstStyle/>
        <a:p>
          <a:endParaRPr lang="en-US"/>
        </a:p>
      </dgm:t>
    </dgm:pt>
    <dgm:pt modelId="{F897FF27-46AB-A540-874F-1DDD3EB20520}">
      <dgm:prSet phldrT="[Text]"/>
      <dgm:spPr/>
      <dgm:t>
        <a:bodyPr/>
        <a:lstStyle/>
        <a:p>
          <a:r>
            <a:rPr lang="en-US" dirty="0" smtClean="0"/>
            <a:t>Protect employment</a:t>
          </a:r>
          <a:endParaRPr lang="en-US" dirty="0"/>
        </a:p>
      </dgm:t>
    </dgm:pt>
    <dgm:pt modelId="{EB62E411-F3E9-BF40-B164-1FB4EE2CD194}" type="parTrans" cxnId="{AD39CC21-7402-D44C-8BE7-B36330D8CC9B}">
      <dgm:prSet/>
      <dgm:spPr/>
      <dgm:t>
        <a:bodyPr/>
        <a:lstStyle/>
        <a:p>
          <a:endParaRPr lang="en-US"/>
        </a:p>
      </dgm:t>
    </dgm:pt>
    <dgm:pt modelId="{AC4D166A-2A93-9542-92ED-DD09D7858F38}" type="sibTrans" cxnId="{AD39CC21-7402-D44C-8BE7-B36330D8CC9B}">
      <dgm:prSet/>
      <dgm:spPr/>
      <dgm:t>
        <a:bodyPr/>
        <a:lstStyle/>
        <a:p>
          <a:endParaRPr lang="en-US"/>
        </a:p>
      </dgm:t>
    </dgm:pt>
    <dgm:pt modelId="{8ED33536-84A3-3148-8771-B3D6150CF1BE}">
      <dgm:prSet phldrT="[Text]"/>
      <dgm:spPr/>
      <dgm:t>
        <a:bodyPr/>
        <a:lstStyle/>
        <a:p>
          <a:r>
            <a:rPr lang="en-US" dirty="0" smtClean="0"/>
            <a:t>Disadvantages of Import Substitution  Strategies</a:t>
          </a:r>
          <a:endParaRPr lang="en-US" dirty="0"/>
        </a:p>
      </dgm:t>
    </dgm:pt>
    <dgm:pt modelId="{4385F07B-5E5D-4642-BB11-62364D601CEC}" type="parTrans" cxnId="{C5AA0EAD-92A1-6F47-8276-D1464E5303D2}">
      <dgm:prSet/>
      <dgm:spPr/>
      <dgm:t>
        <a:bodyPr/>
        <a:lstStyle/>
        <a:p>
          <a:endParaRPr lang="en-US"/>
        </a:p>
      </dgm:t>
    </dgm:pt>
    <dgm:pt modelId="{ADB83D60-D96D-D444-ADB4-A2F1F5940F49}" type="sibTrans" cxnId="{C5AA0EAD-92A1-6F47-8276-D1464E5303D2}">
      <dgm:prSet/>
      <dgm:spPr/>
      <dgm:t>
        <a:bodyPr/>
        <a:lstStyle/>
        <a:p>
          <a:endParaRPr lang="en-US"/>
        </a:p>
      </dgm:t>
    </dgm:pt>
    <dgm:pt modelId="{105A82EB-D2B6-0D47-BF79-9C4E35090216}">
      <dgm:prSet phldrT="[Text]"/>
      <dgm:spPr/>
      <dgm:t>
        <a:bodyPr/>
        <a:lstStyle/>
        <a:p>
          <a:r>
            <a:rPr lang="en-US" dirty="0" smtClean="0"/>
            <a:t>Inefficient domestic industries</a:t>
          </a:r>
          <a:endParaRPr lang="en-US" dirty="0"/>
        </a:p>
      </dgm:t>
    </dgm:pt>
    <dgm:pt modelId="{9539CA7E-186F-F04E-94D8-001CED93A8E0}" type="parTrans" cxnId="{688F2883-CF98-5E4A-9031-CB29BF7E0E12}">
      <dgm:prSet/>
      <dgm:spPr/>
      <dgm:t>
        <a:bodyPr/>
        <a:lstStyle/>
        <a:p>
          <a:endParaRPr lang="en-US"/>
        </a:p>
      </dgm:t>
    </dgm:pt>
    <dgm:pt modelId="{55D9AD09-C846-5643-9939-53A504D18662}" type="sibTrans" cxnId="{688F2883-CF98-5E4A-9031-CB29BF7E0E12}">
      <dgm:prSet/>
      <dgm:spPr/>
      <dgm:t>
        <a:bodyPr/>
        <a:lstStyle/>
        <a:p>
          <a:endParaRPr lang="en-US"/>
        </a:p>
      </dgm:t>
    </dgm:pt>
    <dgm:pt modelId="{B840D7C3-200E-8E40-A11C-9E590179D58B}">
      <dgm:prSet phldrT="[Text]"/>
      <dgm:spPr/>
      <dgm:t>
        <a:bodyPr/>
        <a:lstStyle/>
        <a:p>
          <a:r>
            <a:rPr lang="en-US" dirty="0" smtClean="0"/>
            <a:t>Retaliatory Protectionism</a:t>
          </a:r>
          <a:endParaRPr lang="en-US" dirty="0"/>
        </a:p>
      </dgm:t>
    </dgm:pt>
    <dgm:pt modelId="{D92474AD-140E-1642-9CF0-2102B2AC8A0A}" type="parTrans" cxnId="{2C221313-EC1A-F645-839F-B2885E7B2E64}">
      <dgm:prSet/>
      <dgm:spPr/>
      <dgm:t>
        <a:bodyPr/>
        <a:lstStyle/>
        <a:p>
          <a:endParaRPr lang="en-US"/>
        </a:p>
      </dgm:t>
    </dgm:pt>
    <dgm:pt modelId="{A9A9C00F-80F7-1A44-9C4B-162FABC649DC}" type="sibTrans" cxnId="{2C221313-EC1A-F645-839F-B2885E7B2E64}">
      <dgm:prSet/>
      <dgm:spPr/>
      <dgm:t>
        <a:bodyPr/>
        <a:lstStyle/>
        <a:p>
          <a:endParaRPr lang="en-US"/>
        </a:p>
      </dgm:t>
    </dgm:pt>
    <dgm:pt modelId="{05C7DB0B-5CD7-3949-96A6-DFEE98F3EE74}">
      <dgm:prSet phldrT="[Text]"/>
      <dgm:spPr/>
      <dgm:t>
        <a:bodyPr/>
        <a:lstStyle/>
        <a:p>
          <a:r>
            <a:rPr lang="en-US" dirty="0" smtClean="0"/>
            <a:t>No comparative advantage</a:t>
          </a:r>
          <a:endParaRPr lang="en-US" dirty="0"/>
        </a:p>
      </dgm:t>
    </dgm:pt>
    <dgm:pt modelId="{7A82996B-AB7A-6947-B9EE-DA4ADC18DAFE}" type="parTrans" cxnId="{81219A47-07FD-E54E-BF56-BBB0F690CDCD}">
      <dgm:prSet/>
      <dgm:spPr/>
      <dgm:t>
        <a:bodyPr/>
        <a:lstStyle/>
        <a:p>
          <a:endParaRPr lang="en-US"/>
        </a:p>
      </dgm:t>
    </dgm:pt>
    <dgm:pt modelId="{AB41B381-6825-1244-8929-2921B5F01442}" type="sibTrans" cxnId="{81219A47-07FD-E54E-BF56-BBB0F690CDCD}">
      <dgm:prSet/>
      <dgm:spPr/>
      <dgm:t>
        <a:bodyPr/>
        <a:lstStyle/>
        <a:p>
          <a:endParaRPr lang="en-US"/>
        </a:p>
      </dgm:t>
    </dgm:pt>
    <dgm:pt modelId="{858C6DCD-22AB-1948-8238-AB3E42553C0A}">
      <dgm:prSet/>
      <dgm:spPr/>
      <dgm:t>
        <a:bodyPr/>
        <a:lstStyle/>
        <a:p>
          <a:r>
            <a:rPr lang="en-US" dirty="0" smtClean="0"/>
            <a:t>Inflation duke to supply constraints</a:t>
          </a:r>
          <a:endParaRPr lang="en-US" dirty="0"/>
        </a:p>
      </dgm:t>
    </dgm:pt>
    <dgm:pt modelId="{6DC9FBFF-865A-2E42-A5AC-7A1DAA33E7FB}" type="parTrans" cxnId="{C6D3EF94-CEB0-0A49-8FE6-BA5CC016C56D}">
      <dgm:prSet/>
      <dgm:spPr/>
    </dgm:pt>
    <dgm:pt modelId="{8FF1166F-3B6C-B54A-868C-0CAE958B61D0}" type="sibTrans" cxnId="{C6D3EF94-CEB0-0A49-8FE6-BA5CC016C56D}">
      <dgm:prSet/>
      <dgm:spPr/>
    </dgm:pt>
    <dgm:pt modelId="{391F2449-0FCD-8345-854F-D8FE49647EBC}" type="pres">
      <dgm:prSet presAssocID="{788B2E65-862B-7646-AF08-CF3298E07EE0}" presName="outerComposite" presStyleCnt="0">
        <dgm:presLayoutVars>
          <dgm:chMax val="2"/>
          <dgm:animLvl val="lvl"/>
          <dgm:resizeHandles val="exact"/>
        </dgm:presLayoutVars>
      </dgm:prSet>
      <dgm:spPr/>
      <dgm:t>
        <a:bodyPr/>
        <a:lstStyle/>
        <a:p>
          <a:endParaRPr lang="en-US"/>
        </a:p>
      </dgm:t>
    </dgm:pt>
    <dgm:pt modelId="{EF3082EC-2AB5-744D-8B51-BEEE4D1801DF}" type="pres">
      <dgm:prSet presAssocID="{788B2E65-862B-7646-AF08-CF3298E07EE0}" presName="dummyMaxCanvas" presStyleCnt="0"/>
      <dgm:spPr/>
    </dgm:pt>
    <dgm:pt modelId="{00F18F6E-A5B8-614E-8EB6-5BE57FE3677F}" type="pres">
      <dgm:prSet presAssocID="{788B2E65-862B-7646-AF08-CF3298E07EE0}" presName="parentComposite" presStyleCnt="0"/>
      <dgm:spPr/>
    </dgm:pt>
    <dgm:pt modelId="{F4C59DCD-C26A-514C-B2A1-2885B92A4EF8}" type="pres">
      <dgm:prSet presAssocID="{788B2E65-862B-7646-AF08-CF3298E07EE0}" presName="parent1" presStyleLbl="alignAccFollowNode1" presStyleIdx="0" presStyleCnt="4">
        <dgm:presLayoutVars>
          <dgm:chMax val="4"/>
        </dgm:presLayoutVars>
      </dgm:prSet>
      <dgm:spPr/>
      <dgm:t>
        <a:bodyPr/>
        <a:lstStyle/>
        <a:p>
          <a:endParaRPr lang="en-US"/>
        </a:p>
      </dgm:t>
    </dgm:pt>
    <dgm:pt modelId="{88EFC6EC-EACC-C04A-B8D9-E9E5CFA9DB5D}" type="pres">
      <dgm:prSet presAssocID="{788B2E65-862B-7646-AF08-CF3298E07EE0}" presName="parent2" presStyleLbl="alignAccFollowNode1" presStyleIdx="1" presStyleCnt="4">
        <dgm:presLayoutVars>
          <dgm:chMax val="4"/>
        </dgm:presLayoutVars>
      </dgm:prSet>
      <dgm:spPr/>
      <dgm:t>
        <a:bodyPr/>
        <a:lstStyle/>
        <a:p>
          <a:endParaRPr lang="en-US"/>
        </a:p>
      </dgm:t>
    </dgm:pt>
    <dgm:pt modelId="{BB2A345A-418F-1F42-8783-129C5CB026CD}" type="pres">
      <dgm:prSet presAssocID="{788B2E65-862B-7646-AF08-CF3298E07EE0}" presName="childrenComposite" presStyleCnt="0"/>
      <dgm:spPr/>
    </dgm:pt>
    <dgm:pt modelId="{BB65F642-88BB-ED48-98F2-FADE7EF6D7D2}" type="pres">
      <dgm:prSet presAssocID="{788B2E65-862B-7646-AF08-CF3298E07EE0}" presName="dummyMaxCanvas_ChildArea" presStyleCnt="0"/>
      <dgm:spPr/>
    </dgm:pt>
    <dgm:pt modelId="{95D59F5B-00B6-BD44-8062-759B47CBE998}" type="pres">
      <dgm:prSet presAssocID="{788B2E65-862B-7646-AF08-CF3298E07EE0}" presName="fulcrum" presStyleLbl="alignAccFollowNode1" presStyleIdx="2" presStyleCnt="4"/>
      <dgm:spPr/>
    </dgm:pt>
    <dgm:pt modelId="{491B0873-1DC0-034C-9286-17F09519A9E1}" type="pres">
      <dgm:prSet presAssocID="{788B2E65-862B-7646-AF08-CF3298E07EE0}" presName="balance_24" presStyleLbl="alignAccFollowNode1" presStyleIdx="3" presStyleCnt="4">
        <dgm:presLayoutVars>
          <dgm:bulletEnabled val="1"/>
        </dgm:presLayoutVars>
      </dgm:prSet>
      <dgm:spPr/>
    </dgm:pt>
    <dgm:pt modelId="{9D6C0D74-A08F-DB44-A5F9-ADCCE53D2BA5}" type="pres">
      <dgm:prSet presAssocID="{788B2E65-862B-7646-AF08-CF3298E07EE0}" presName="right_24_1" presStyleLbl="node1" presStyleIdx="0" presStyleCnt="6">
        <dgm:presLayoutVars>
          <dgm:bulletEnabled val="1"/>
        </dgm:presLayoutVars>
      </dgm:prSet>
      <dgm:spPr/>
      <dgm:t>
        <a:bodyPr/>
        <a:lstStyle/>
        <a:p>
          <a:endParaRPr lang="en-US"/>
        </a:p>
      </dgm:t>
    </dgm:pt>
    <dgm:pt modelId="{0164835C-CE7B-7D46-90D9-AFF0364495AB}" type="pres">
      <dgm:prSet presAssocID="{788B2E65-862B-7646-AF08-CF3298E07EE0}" presName="right_24_2" presStyleLbl="node1" presStyleIdx="1" presStyleCnt="6">
        <dgm:presLayoutVars>
          <dgm:bulletEnabled val="1"/>
        </dgm:presLayoutVars>
      </dgm:prSet>
      <dgm:spPr/>
      <dgm:t>
        <a:bodyPr/>
        <a:lstStyle/>
        <a:p>
          <a:endParaRPr lang="en-US"/>
        </a:p>
      </dgm:t>
    </dgm:pt>
    <dgm:pt modelId="{524F24B8-58EC-C040-9B49-82479D29B868}" type="pres">
      <dgm:prSet presAssocID="{788B2E65-862B-7646-AF08-CF3298E07EE0}" presName="right_24_3" presStyleLbl="node1" presStyleIdx="2" presStyleCnt="6">
        <dgm:presLayoutVars>
          <dgm:bulletEnabled val="1"/>
        </dgm:presLayoutVars>
      </dgm:prSet>
      <dgm:spPr/>
      <dgm:t>
        <a:bodyPr/>
        <a:lstStyle/>
        <a:p>
          <a:endParaRPr lang="en-US"/>
        </a:p>
      </dgm:t>
    </dgm:pt>
    <dgm:pt modelId="{7CE5E143-C63D-5149-B4BD-3F9043C20936}" type="pres">
      <dgm:prSet presAssocID="{788B2E65-862B-7646-AF08-CF3298E07EE0}" presName="right_24_4" presStyleLbl="node1" presStyleIdx="3" presStyleCnt="6">
        <dgm:presLayoutVars>
          <dgm:bulletEnabled val="1"/>
        </dgm:presLayoutVars>
      </dgm:prSet>
      <dgm:spPr/>
      <dgm:t>
        <a:bodyPr/>
        <a:lstStyle/>
        <a:p>
          <a:endParaRPr lang="en-US"/>
        </a:p>
      </dgm:t>
    </dgm:pt>
    <dgm:pt modelId="{E2B22F65-3707-1A46-ABE0-1AF6F07C9DFE}" type="pres">
      <dgm:prSet presAssocID="{788B2E65-862B-7646-AF08-CF3298E07EE0}" presName="left_24_1" presStyleLbl="node1" presStyleIdx="4" presStyleCnt="6">
        <dgm:presLayoutVars>
          <dgm:bulletEnabled val="1"/>
        </dgm:presLayoutVars>
      </dgm:prSet>
      <dgm:spPr/>
      <dgm:t>
        <a:bodyPr/>
        <a:lstStyle/>
        <a:p>
          <a:endParaRPr lang="en-US"/>
        </a:p>
      </dgm:t>
    </dgm:pt>
    <dgm:pt modelId="{F1C09BD9-8D7A-034A-9C73-FBA84131FD0B}" type="pres">
      <dgm:prSet presAssocID="{788B2E65-862B-7646-AF08-CF3298E07EE0}" presName="left_24_2" presStyleLbl="node1" presStyleIdx="5" presStyleCnt="6">
        <dgm:presLayoutVars>
          <dgm:bulletEnabled val="1"/>
        </dgm:presLayoutVars>
      </dgm:prSet>
      <dgm:spPr/>
      <dgm:t>
        <a:bodyPr/>
        <a:lstStyle/>
        <a:p>
          <a:endParaRPr lang="en-US"/>
        </a:p>
      </dgm:t>
    </dgm:pt>
  </dgm:ptLst>
  <dgm:cxnLst>
    <dgm:cxn modelId="{3B2E17CE-07D5-BC49-80D0-C1E1F58B8E7E}" srcId="{0205ED51-2528-A34E-9A82-4E94842743AA}" destId="{198EF3FF-A56A-BA48-941E-0F169F0C13E0}" srcOrd="0" destOrd="0" parTransId="{6227EB64-6027-2641-9229-EE755D840F61}" sibTransId="{19F2AB43-CB6B-CB4C-A202-FDA70BB708D7}"/>
    <dgm:cxn modelId="{C6D3EF94-CEB0-0A49-8FE6-BA5CC016C56D}" srcId="{8ED33536-84A3-3148-8771-B3D6150CF1BE}" destId="{858C6DCD-22AB-1948-8238-AB3E42553C0A}" srcOrd="1" destOrd="0" parTransId="{6DC9FBFF-865A-2E42-A5AC-7A1DAA33E7FB}" sibTransId="{8FF1166F-3B6C-B54A-868C-0CAE958B61D0}"/>
    <dgm:cxn modelId="{2A7A1599-DBEF-8746-BF27-BB13326D4299}" type="presOf" srcId="{05C7DB0B-5CD7-3949-96A6-DFEE98F3EE74}" destId="{7CE5E143-C63D-5149-B4BD-3F9043C20936}" srcOrd="0" destOrd="0" presId="urn:microsoft.com/office/officeart/2005/8/layout/balance1"/>
    <dgm:cxn modelId="{688F2883-CF98-5E4A-9031-CB29BF7E0E12}" srcId="{8ED33536-84A3-3148-8771-B3D6150CF1BE}" destId="{105A82EB-D2B6-0D47-BF79-9C4E35090216}" srcOrd="0" destOrd="0" parTransId="{9539CA7E-186F-F04E-94D8-001CED93A8E0}" sibTransId="{55D9AD09-C846-5643-9939-53A504D18662}"/>
    <dgm:cxn modelId="{BB476F18-5471-C44B-9E30-F65541F0CD64}" type="presOf" srcId="{8ED33536-84A3-3148-8771-B3D6150CF1BE}" destId="{88EFC6EC-EACC-C04A-B8D9-E9E5CFA9DB5D}" srcOrd="0" destOrd="0" presId="urn:microsoft.com/office/officeart/2005/8/layout/balance1"/>
    <dgm:cxn modelId="{AB08A75A-97E2-7945-A7D9-0685FE84EAC0}" type="presOf" srcId="{F897FF27-46AB-A540-874F-1DDD3EB20520}" destId="{F1C09BD9-8D7A-034A-9C73-FBA84131FD0B}" srcOrd="0" destOrd="0" presId="urn:microsoft.com/office/officeart/2005/8/layout/balance1"/>
    <dgm:cxn modelId="{AD39CC21-7402-D44C-8BE7-B36330D8CC9B}" srcId="{0205ED51-2528-A34E-9A82-4E94842743AA}" destId="{F897FF27-46AB-A540-874F-1DDD3EB20520}" srcOrd="1" destOrd="0" parTransId="{EB62E411-F3E9-BF40-B164-1FB4EE2CD194}" sibTransId="{AC4D166A-2A93-9542-92ED-DD09D7858F38}"/>
    <dgm:cxn modelId="{0814185D-3517-9B4F-8FC7-EA1A3EC0C738}" type="presOf" srcId="{105A82EB-D2B6-0D47-BF79-9C4E35090216}" destId="{9D6C0D74-A08F-DB44-A5F9-ADCCE53D2BA5}" srcOrd="0" destOrd="0" presId="urn:microsoft.com/office/officeart/2005/8/layout/balance1"/>
    <dgm:cxn modelId="{0F6A66DC-FC05-154D-AFEB-BDA22651910D}" type="presOf" srcId="{198EF3FF-A56A-BA48-941E-0F169F0C13E0}" destId="{E2B22F65-3707-1A46-ABE0-1AF6F07C9DFE}" srcOrd="0" destOrd="0" presId="urn:microsoft.com/office/officeart/2005/8/layout/balance1"/>
    <dgm:cxn modelId="{2C221313-EC1A-F645-839F-B2885E7B2E64}" srcId="{8ED33536-84A3-3148-8771-B3D6150CF1BE}" destId="{B840D7C3-200E-8E40-A11C-9E590179D58B}" srcOrd="2" destOrd="0" parTransId="{D92474AD-140E-1642-9CF0-2102B2AC8A0A}" sibTransId="{A9A9C00F-80F7-1A44-9C4B-162FABC649DC}"/>
    <dgm:cxn modelId="{C5AA0EAD-92A1-6F47-8276-D1464E5303D2}" srcId="{788B2E65-862B-7646-AF08-CF3298E07EE0}" destId="{8ED33536-84A3-3148-8771-B3D6150CF1BE}" srcOrd="1" destOrd="0" parTransId="{4385F07B-5E5D-4642-BB11-62364D601CEC}" sibTransId="{ADB83D60-D96D-D444-ADB4-A2F1F5940F49}"/>
    <dgm:cxn modelId="{81219A47-07FD-E54E-BF56-BBB0F690CDCD}" srcId="{8ED33536-84A3-3148-8771-B3D6150CF1BE}" destId="{05C7DB0B-5CD7-3949-96A6-DFEE98F3EE74}" srcOrd="3" destOrd="0" parTransId="{7A82996B-AB7A-6947-B9EE-DA4ADC18DAFE}" sibTransId="{AB41B381-6825-1244-8929-2921B5F01442}"/>
    <dgm:cxn modelId="{87CBAB23-7031-2F42-AA3A-2398044008C0}" type="presOf" srcId="{788B2E65-862B-7646-AF08-CF3298E07EE0}" destId="{391F2449-0FCD-8345-854F-D8FE49647EBC}" srcOrd="0" destOrd="0" presId="urn:microsoft.com/office/officeart/2005/8/layout/balance1"/>
    <dgm:cxn modelId="{29E41486-CD46-6C49-8DF7-D2C387783801}" type="presOf" srcId="{858C6DCD-22AB-1948-8238-AB3E42553C0A}" destId="{0164835C-CE7B-7D46-90D9-AFF0364495AB}" srcOrd="0" destOrd="0" presId="urn:microsoft.com/office/officeart/2005/8/layout/balance1"/>
    <dgm:cxn modelId="{2DC2C6BC-3D43-7740-8769-FECE92D1E887}" type="presOf" srcId="{0205ED51-2528-A34E-9A82-4E94842743AA}" destId="{F4C59DCD-C26A-514C-B2A1-2885B92A4EF8}" srcOrd="0" destOrd="0" presId="urn:microsoft.com/office/officeart/2005/8/layout/balance1"/>
    <dgm:cxn modelId="{EB3D7817-B090-D04E-8303-2B482F430505}" srcId="{788B2E65-862B-7646-AF08-CF3298E07EE0}" destId="{0205ED51-2528-A34E-9A82-4E94842743AA}" srcOrd="0" destOrd="0" parTransId="{BD257A13-45C3-EE41-A406-4B71EDC7E47A}" sibTransId="{A8387AD9-F3FA-A641-BB81-3C1CABA33562}"/>
    <dgm:cxn modelId="{0ED0E2CA-FE44-284A-8B3B-9D4D0CBA8165}" type="presOf" srcId="{B840D7C3-200E-8E40-A11C-9E590179D58B}" destId="{524F24B8-58EC-C040-9B49-82479D29B868}" srcOrd="0" destOrd="0" presId="urn:microsoft.com/office/officeart/2005/8/layout/balance1"/>
    <dgm:cxn modelId="{84AB6690-6150-F642-A19C-DF10EFAD3CFD}" type="presParOf" srcId="{391F2449-0FCD-8345-854F-D8FE49647EBC}" destId="{EF3082EC-2AB5-744D-8B51-BEEE4D1801DF}" srcOrd="0" destOrd="0" presId="urn:microsoft.com/office/officeart/2005/8/layout/balance1"/>
    <dgm:cxn modelId="{59D939B3-60C3-0542-ABB3-481C30E7EA5E}" type="presParOf" srcId="{391F2449-0FCD-8345-854F-D8FE49647EBC}" destId="{00F18F6E-A5B8-614E-8EB6-5BE57FE3677F}" srcOrd="1" destOrd="0" presId="urn:microsoft.com/office/officeart/2005/8/layout/balance1"/>
    <dgm:cxn modelId="{71D77F84-720D-0E49-9797-CC5717DD646E}" type="presParOf" srcId="{00F18F6E-A5B8-614E-8EB6-5BE57FE3677F}" destId="{F4C59DCD-C26A-514C-B2A1-2885B92A4EF8}" srcOrd="0" destOrd="0" presId="urn:microsoft.com/office/officeart/2005/8/layout/balance1"/>
    <dgm:cxn modelId="{3C67D4A3-3D6E-A544-91C7-81286ECF67C7}" type="presParOf" srcId="{00F18F6E-A5B8-614E-8EB6-5BE57FE3677F}" destId="{88EFC6EC-EACC-C04A-B8D9-E9E5CFA9DB5D}" srcOrd="1" destOrd="0" presId="urn:microsoft.com/office/officeart/2005/8/layout/balance1"/>
    <dgm:cxn modelId="{D81B5F68-2640-224B-8D87-76D92E9046EF}" type="presParOf" srcId="{391F2449-0FCD-8345-854F-D8FE49647EBC}" destId="{BB2A345A-418F-1F42-8783-129C5CB026CD}" srcOrd="2" destOrd="0" presId="urn:microsoft.com/office/officeart/2005/8/layout/balance1"/>
    <dgm:cxn modelId="{BAAAB4CE-4037-114A-AEAD-89F5656B8FA5}" type="presParOf" srcId="{BB2A345A-418F-1F42-8783-129C5CB026CD}" destId="{BB65F642-88BB-ED48-98F2-FADE7EF6D7D2}" srcOrd="0" destOrd="0" presId="urn:microsoft.com/office/officeart/2005/8/layout/balance1"/>
    <dgm:cxn modelId="{BAF2E44F-B268-4C47-B787-C1A78A525BBC}" type="presParOf" srcId="{BB2A345A-418F-1F42-8783-129C5CB026CD}" destId="{95D59F5B-00B6-BD44-8062-759B47CBE998}" srcOrd="1" destOrd="0" presId="urn:microsoft.com/office/officeart/2005/8/layout/balance1"/>
    <dgm:cxn modelId="{D9C521B4-C5A0-9047-A929-C029CDAB5BE5}" type="presParOf" srcId="{BB2A345A-418F-1F42-8783-129C5CB026CD}" destId="{491B0873-1DC0-034C-9286-17F09519A9E1}" srcOrd="2" destOrd="0" presId="urn:microsoft.com/office/officeart/2005/8/layout/balance1"/>
    <dgm:cxn modelId="{0D209C75-584C-F341-8A02-A33C75D930CC}" type="presParOf" srcId="{BB2A345A-418F-1F42-8783-129C5CB026CD}" destId="{9D6C0D74-A08F-DB44-A5F9-ADCCE53D2BA5}" srcOrd="3" destOrd="0" presId="urn:microsoft.com/office/officeart/2005/8/layout/balance1"/>
    <dgm:cxn modelId="{AE3773E9-8AFD-224F-A75F-411CED2D69E5}" type="presParOf" srcId="{BB2A345A-418F-1F42-8783-129C5CB026CD}" destId="{0164835C-CE7B-7D46-90D9-AFF0364495AB}" srcOrd="4" destOrd="0" presId="urn:microsoft.com/office/officeart/2005/8/layout/balance1"/>
    <dgm:cxn modelId="{EF24F6F3-9C12-3D4D-A6A6-F483CF908AAE}" type="presParOf" srcId="{BB2A345A-418F-1F42-8783-129C5CB026CD}" destId="{524F24B8-58EC-C040-9B49-82479D29B868}" srcOrd="5" destOrd="0" presId="urn:microsoft.com/office/officeart/2005/8/layout/balance1"/>
    <dgm:cxn modelId="{FD51E912-F423-934D-8152-C7064FDF4941}" type="presParOf" srcId="{BB2A345A-418F-1F42-8783-129C5CB026CD}" destId="{7CE5E143-C63D-5149-B4BD-3F9043C20936}" srcOrd="6" destOrd="0" presId="urn:microsoft.com/office/officeart/2005/8/layout/balance1"/>
    <dgm:cxn modelId="{9451A9A6-98B2-9442-850B-03C98E0D244B}" type="presParOf" srcId="{BB2A345A-418F-1F42-8783-129C5CB026CD}" destId="{E2B22F65-3707-1A46-ABE0-1AF6F07C9DFE}" srcOrd="7" destOrd="0" presId="urn:microsoft.com/office/officeart/2005/8/layout/balance1"/>
    <dgm:cxn modelId="{3E539CD4-55A1-EC4B-A1AF-193F1CBF1527}" type="presParOf" srcId="{BB2A345A-418F-1F42-8783-129C5CB026CD}" destId="{F1C09BD9-8D7A-034A-9C73-FBA84131FD0B}" srcOrd="8" destOrd="0" presId="urn:microsoft.com/office/officeart/2005/8/layout/balanc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2DFD8D99-94EF-BD4D-A1AF-A09038F804E3}" type="doc">
      <dgm:prSet loTypeId="urn:microsoft.com/office/officeart/2005/8/layout/process3" loCatId="process" qsTypeId="urn:microsoft.com/office/officeart/2005/8/quickstyle/simple4" qsCatId="simple" csTypeId="urn:microsoft.com/office/officeart/2005/8/colors/accent1_2" csCatId="accent1" phldr="1"/>
      <dgm:spPr/>
      <dgm:t>
        <a:bodyPr/>
        <a:lstStyle/>
        <a:p>
          <a:endParaRPr lang="en-US"/>
        </a:p>
      </dgm:t>
    </dgm:pt>
    <dgm:pt modelId="{9E66F344-3FCE-204E-98B8-BE8C0A056294}">
      <dgm:prSet phldrT="[Text]"/>
      <dgm:spPr/>
      <dgm:t>
        <a:bodyPr/>
        <a:lstStyle/>
        <a:p>
          <a:r>
            <a:rPr lang="en-US" dirty="0" smtClean="0"/>
            <a:t>Commercial Loans</a:t>
          </a:r>
          <a:endParaRPr lang="en-US" dirty="0"/>
        </a:p>
      </dgm:t>
    </dgm:pt>
    <dgm:pt modelId="{94BCC5E2-45E4-AB45-884D-45BC0499E39A}" type="parTrans" cxnId="{E22B3100-42E3-8347-B67B-33F6451104DA}">
      <dgm:prSet/>
      <dgm:spPr/>
      <dgm:t>
        <a:bodyPr/>
        <a:lstStyle/>
        <a:p>
          <a:endParaRPr lang="en-US"/>
        </a:p>
      </dgm:t>
    </dgm:pt>
    <dgm:pt modelId="{50CAB4A8-66C8-0D4E-8405-09BBE9344A9D}" type="sibTrans" cxnId="{E22B3100-42E3-8347-B67B-33F6451104DA}">
      <dgm:prSet/>
      <dgm:spPr/>
      <dgm:t>
        <a:bodyPr/>
        <a:lstStyle/>
        <a:p>
          <a:endParaRPr lang="en-US"/>
        </a:p>
      </dgm:t>
    </dgm:pt>
    <dgm:pt modelId="{57F69038-38FD-BC4E-8A96-831BAF87227F}">
      <dgm:prSet phldrT="[Text]"/>
      <dgm:spPr/>
      <dgm:t>
        <a:bodyPr/>
        <a:lstStyle/>
        <a:p>
          <a:r>
            <a:rPr lang="en-US" dirty="0" smtClean="0"/>
            <a:t>Direct Foreign Investment</a:t>
          </a:r>
          <a:endParaRPr lang="en-US" dirty="0"/>
        </a:p>
      </dgm:t>
    </dgm:pt>
    <dgm:pt modelId="{771904C9-6F03-284A-9FD0-A01E6C43FF59}" type="parTrans" cxnId="{CAA40EE4-0301-E446-92CD-FD4D6668C3B3}">
      <dgm:prSet/>
      <dgm:spPr/>
      <dgm:t>
        <a:bodyPr/>
        <a:lstStyle/>
        <a:p>
          <a:endParaRPr lang="en-US"/>
        </a:p>
      </dgm:t>
    </dgm:pt>
    <dgm:pt modelId="{4AA16425-1D7F-A843-AC5A-DBA4615D70E9}" type="sibTrans" cxnId="{CAA40EE4-0301-E446-92CD-FD4D6668C3B3}">
      <dgm:prSet/>
      <dgm:spPr/>
      <dgm:t>
        <a:bodyPr/>
        <a:lstStyle/>
        <a:p>
          <a:endParaRPr lang="en-US"/>
        </a:p>
      </dgm:t>
    </dgm:pt>
    <dgm:pt modelId="{4948599E-7BDC-284D-8557-2C00FB3AC7AA}">
      <dgm:prSet phldrT="[Text]"/>
      <dgm:spPr/>
      <dgm:t>
        <a:bodyPr/>
        <a:lstStyle/>
        <a:p>
          <a:r>
            <a:rPr lang="en-US" dirty="0" smtClean="0">
              <a:ea typeface="ＭＳ Ｐゴシック" charset="-128"/>
              <a:cs typeface="ＭＳ Ｐゴシック" charset="-128"/>
            </a:rPr>
            <a:t>Long-term investment by  MNCs</a:t>
          </a:r>
          <a:endParaRPr lang="en-US" dirty="0"/>
        </a:p>
      </dgm:t>
    </dgm:pt>
    <dgm:pt modelId="{24B717CF-DADB-3244-8CF3-F6A740B17D94}" type="parTrans" cxnId="{F793BD0C-DB4C-C840-8ED8-A8201DDA0482}">
      <dgm:prSet/>
      <dgm:spPr/>
      <dgm:t>
        <a:bodyPr/>
        <a:lstStyle/>
        <a:p>
          <a:endParaRPr lang="en-US"/>
        </a:p>
      </dgm:t>
    </dgm:pt>
    <dgm:pt modelId="{97A6CFBB-C0C9-DD4E-A374-584B31EF9AEE}" type="sibTrans" cxnId="{F793BD0C-DB4C-C840-8ED8-A8201DDA0482}">
      <dgm:prSet/>
      <dgm:spPr/>
      <dgm:t>
        <a:bodyPr/>
        <a:lstStyle/>
        <a:p>
          <a:endParaRPr lang="en-US"/>
        </a:p>
      </dgm:t>
    </dgm:pt>
    <dgm:pt modelId="{4224B273-CCC5-9044-88DE-7562A7AE9988}">
      <dgm:prSet/>
      <dgm:spPr/>
      <dgm:t>
        <a:bodyPr/>
        <a:lstStyle/>
        <a:p>
          <a:endParaRPr lang="en-US" dirty="0"/>
        </a:p>
      </dgm:t>
    </dgm:pt>
    <dgm:pt modelId="{382B3D17-5218-E34F-AAEF-FFD88664FD49}" type="parTrans" cxnId="{2EBE40AA-73BE-A94E-98CF-1E0C46FB1F2F}">
      <dgm:prSet/>
      <dgm:spPr/>
      <dgm:t>
        <a:bodyPr/>
        <a:lstStyle/>
        <a:p>
          <a:endParaRPr lang="en-US" dirty="0"/>
        </a:p>
      </dgm:t>
    </dgm:pt>
    <dgm:pt modelId="{650B4658-23D3-5242-8350-A6ABD88F63CF}" type="sibTrans" cxnId="{2EBE40AA-73BE-A94E-98CF-1E0C46FB1F2F}">
      <dgm:prSet/>
      <dgm:spPr/>
      <dgm:t>
        <a:bodyPr/>
        <a:lstStyle/>
        <a:p>
          <a:endParaRPr lang="en-US"/>
        </a:p>
      </dgm:t>
    </dgm:pt>
    <dgm:pt modelId="{3D635ED3-C7FE-4144-9EE7-63EA00E8711E}" type="pres">
      <dgm:prSet presAssocID="{2DFD8D99-94EF-BD4D-A1AF-A09038F804E3}" presName="linearFlow" presStyleCnt="0">
        <dgm:presLayoutVars>
          <dgm:dir/>
          <dgm:animLvl val="lvl"/>
          <dgm:resizeHandles val="exact"/>
        </dgm:presLayoutVars>
      </dgm:prSet>
      <dgm:spPr/>
      <dgm:t>
        <a:bodyPr/>
        <a:lstStyle/>
        <a:p>
          <a:endParaRPr lang="en-US"/>
        </a:p>
      </dgm:t>
    </dgm:pt>
    <dgm:pt modelId="{4FEE13BA-F618-8D4C-80F4-77B1BCC388F1}" type="pres">
      <dgm:prSet presAssocID="{9E66F344-3FCE-204E-98B8-BE8C0A056294}" presName="composite" presStyleCnt="0"/>
      <dgm:spPr/>
    </dgm:pt>
    <dgm:pt modelId="{3F1B1DA6-B912-D74C-B61E-8EC897B9DCF3}" type="pres">
      <dgm:prSet presAssocID="{9E66F344-3FCE-204E-98B8-BE8C0A056294}" presName="parTx" presStyleLbl="node1" presStyleIdx="0" presStyleCnt="1">
        <dgm:presLayoutVars>
          <dgm:chMax val="0"/>
          <dgm:chPref val="0"/>
          <dgm:bulletEnabled val="1"/>
        </dgm:presLayoutVars>
      </dgm:prSet>
      <dgm:spPr/>
      <dgm:t>
        <a:bodyPr/>
        <a:lstStyle/>
        <a:p>
          <a:endParaRPr lang="en-US"/>
        </a:p>
      </dgm:t>
    </dgm:pt>
    <dgm:pt modelId="{4F4130CF-05C8-B142-8060-11A9273BAE7F}" type="pres">
      <dgm:prSet presAssocID="{9E66F344-3FCE-204E-98B8-BE8C0A056294}" presName="parSh" presStyleLbl="node1" presStyleIdx="0" presStyleCnt="1"/>
      <dgm:spPr/>
      <dgm:t>
        <a:bodyPr/>
        <a:lstStyle/>
        <a:p>
          <a:endParaRPr lang="en-US"/>
        </a:p>
      </dgm:t>
    </dgm:pt>
    <dgm:pt modelId="{8B652F9B-93F2-A143-8027-2302041BDFB2}" type="pres">
      <dgm:prSet presAssocID="{9E66F344-3FCE-204E-98B8-BE8C0A056294}" presName="desTx" presStyleLbl="fgAcc1" presStyleIdx="0" presStyleCnt="1">
        <dgm:presLayoutVars>
          <dgm:bulletEnabled val="1"/>
        </dgm:presLayoutVars>
      </dgm:prSet>
      <dgm:spPr/>
      <dgm:t>
        <a:bodyPr/>
        <a:lstStyle/>
        <a:p>
          <a:endParaRPr lang="en-US"/>
        </a:p>
      </dgm:t>
    </dgm:pt>
  </dgm:ptLst>
  <dgm:cxnLst>
    <dgm:cxn modelId="{CAA40EE4-0301-E446-92CD-FD4D6668C3B3}" srcId="{9E66F344-3FCE-204E-98B8-BE8C0A056294}" destId="{57F69038-38FD-BC4E-8A96-831BAF87227F}" srcOrd="0" destOrd="0" parTransId="{771904C9-6F03-284A-9FD0-A01E6C43FF59}" sibTransId="{4AA16425-1D7F-A843-AC5A-DBA4615D70E9}"/>
    <dgm:cxn modelId="{A3FA7E3C-9A96-0543-871D-B27D56A76C63}" type="presOf" srcId="{4948599E-7BDC-284D-8557-2C00FB3AC7AA}" destId="{8B652F9B-93F2-A143-8027-2302041BDFB2}" srcOrd="0" destOrd="1" presId="urn:microsoft.com/office/officeart/2005/8/layout/process3"/>
    <dgm:cxn modelId="{2EBE40AA-73BE-A94E-98CF-1E0C46FB1F2F}" srcId="{9E66F344-3FCE-204E-98B8-BE8C0A056294}" destId="{4224B273-CCC5-9044-88DE-7562A7AE9988}" srcOrd="1" destOrd="0" parTransId="{382B3D17-5218-E34F-AAEF-FFD88664FD49}" sibTransId="{650B4658-23D3-5242-8350-A6ABD88F63CF}"/>
    <dgm:cxn modelId="{CCC3D7DE-BEF9-DB47-979D-77E00E580C7A}" type="presOf" srcId="{57F69038-38FD-BC4E-8A96-831BAF87227F}" destId="{8B652F9B-93F2-A143-8027-2302041BDFB2}" srcOrd="0" destOrd="0" presId="urn:microsoft.com/office/officeart/2005/8/layout/process3"/>
    <dgm:cxn modelId="{E22B3100-42E3-8347-B67B-33F6451104DA}" srcId="{2DFD8D99-94EF-BD4D-A1AF-A09038F804E3}" destId="{9E66F344-3FCE-204E-98B8-BE8C0A056294}" srcOrd="0" destOrd="0" parTransId="{94BCC5E2-45E4-AB45-884D-45BC0499E39A}" sibTransId="{50CAB4A8-66C8-0D4E-8405-09BBE9344A9D}"/>
    <dgm:cxn modelId="{FE9A696E-05AD-BC4E-9100-975EB3A4EC3C}" type="presOf" srcId="{9E66F344-3FCE-204E-98B8-BE8C0A056294}" destId="{4F4130CF-05C8-B142-8060-11A9273BAE7F}" srcOrd="1" destOrd="0" presId="urn:microsoft.com/office/officeart/2005/8/layout/process3"/>
    <dgm:cxn modelId="{FC2D8FC3-0F0A-D440-B416-B41A513F715D}" type="presOf" srcId="{4224B273-CCC5-9044-88DE-7562A7AE9988}" destId="{8B652F9B-93F2-A143-8027-2302041BDFB2}" srcOrd="0" destOrd="2" presId="urn:microsoft.com/office/officeart/2005/8/layout/process3"/>
    <dgm:cxn modelId="{FAD8C07A-5D82-714C-985B-6518A23AD133}" type="presOf" srcId="{9E66F344-3FCE-204E-98B8-BE8C0A056294}" destId="{3F1B1DA6-B912-D74C-B61E-8EC897B9DCF3}" srcOrd="0" destOrd="0" presId="urn:microsoft.com/office/officeart/2005/8/layout/process3"/>
    <dgm:cxn modelId="{F793BD0C-DB4C-C840-8ED8-A8201DDA0482}" srcId="{57F69038-38FD-BC4E-8A96-831BAF87227F}" destId="{4948599E-7BDC-284D-8557-2C00FB3AC7AA}" srcOrd="0" destOrd="0" parTransId="{24B717CF-DADB-3244-8CF3-F6A740B17D94}" sibTransId="{97A6CFBB-C0C9-DD4E-A374-584B31EF9AEE}"/>
    <dgm:cxn modelId="{A80D50FA-7B0F-FE44-B9B5-C0A1F67AA741}" type="presOf" srcId="{2DFD8D99-94EF-BD4D-A1AF-A09038F804E3}" destId="{3D635ED3-C7FE-4144-9EE7-63EA00E8711E}" srcOrd="0" destOrd="0" presId="urn:microsoft.com/office/officeart/2005/8/layout/process3"/>
    <dgm:cxn modelId="{8A196DE6-04DB-0B41-8CC8-6638D3CA0632}" type="presParOf" srcId="{3D635ED3-C7FE-4144-9EE7-63EA00E8711E}" destId="{4FEE13BA-F618-8D4C-80F4-77B1BCC388F1}" srcOrd="0" destOrd="0" presId="urn:microsoft.com/office/officeart/2005/8/layout/process3"/>
    <dgm:cxn modelId="{A15A7B05-D196-2545-96D9-5A94E11E1281}" type="presParOf" srcId="{4FEE13BA-F618-8D4C-80F4-77B1BCC388F1}" destId="{3F1B1DA6-B912-D74C-B61E-8EC897B9DCF3}" srcOrd="0" destOrd="0" presId="urn:microsoft.com/office/officeart/2005/8/layout/process3"/>
    <dgm:cxn modelId="{F866912B-73C5-9441-B21B-FF17D20FD0DF}" type="presParOf" srcId="{4FEE13BA-F618-8D4C-80F4-77B1BCC388F1}" destId="{4F4130CF-05C8-B142-8060-11A9273BAE7F}" srcOrd="1" destOrd="0" presId="urn:microsoft.com/office/officeart/2005/8/layout/process3"/>
    <dgm:cxn modelId="{F42C0E1C-17B3-8745-83A0-1D860602DBA1}" type="presParOf" srcId="{4FEE13BA-F618-8D4C-80F4-77B1BCC388F1}" destId="{8B652F9B-93F2-A143-8027-2302041BDFB2}"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788B2E65-862B-7646-AF08-CF3298E07EE0}" type="doc">
      <dgm:prSet loTypeId="urn:microsoft.com/office/officeart/2005/8/layout/balance1" loCatId="relationship" qsTypeId="urn:microsoft.com/office/officeart/2005/8/quickstyle/simple4" qsCatId="simple" csTypeId="urn:microsoft.com/office/officeart/2005/8/colors/accent1_2" csCatId="accent1" phldr="1"/>
      <dgm:spPr/>
      <dgm:t>
        <a:bodyPr/>
        <a:lstStyle/>
        <a:p>
          <a:endParaRPr lang="en-US"/>
        </a:p>
      </dgm:t>
    </dgm:pt>
    <dgm:pt modelId="{0205ED51-2528-A34E-9A82-4E94842743AA}">
      <dgm:prSet phldrT="[Text]"/>
      <dgm:spPr/>
      <dgm:t>
        <a:bodyPr/>
        <a:lstStyle/>
        <a:p>
          <a:r>
            <a:rPr lang="en-US" dirty="0" smtClean="0"/>
            <a:t>Advantages of FDI</a:t>
          </a:r>
          <a:endParaRPr lang="en-US" dirty="0"/>
        </a:p>
      </dgm:t>
    </dgm:pt>
    <dgm:pt modelId="{BD257A13-45C3-EE41-A406-4B71EDC7E47A}" type="parTrans" cxnId="{EB3D7817-B090-D04E-8303-2B482F430505}">
      <dgm:prSet/>
      <dgm:spPr/>
      <dgm:t>
        <a:bodyPr/>
        <a:lstStyle/>
        <a:p>
          <a:endParaRPr lang="en-US"/>
        </a:p>
      </dgm:t>
    </dgm:pt>
    <dgm:pt modelId="{A8387AD9-F3FA-A641-BB81-3C1CABA33562}" type="sibTrans" cxnId="{EB3D7817-B090-D04E-8303-2B482F430505}">
      <dgm:prSet/>
      <dgm:spPr/>
      <dgm:t>
        <a:bodyPr/>
        <a:lstStyle/>
        <a:p>
          <a:endParaRPr lang="en-US"/>
        </a:p>
      </dgm:t>
    </dgm:pt>
    <dgm:pt modelId="{198EF3FF-A56A-BA48-941E-0F169F0C13E0}">
      <dgm:prSet phldrT="[Text]"/>
      <dgm:spPr/>
      <dgm:t>
        <a:bodyPr/>
        <a:lstStyle/>
        <a:p>
          <a:r>
            <a:rPr lang="en-US" dirty="0" smtClean="0"/>
            <a:t>Provides employment and training</a:t>
          </a:r>
          <a:endParaRPr lang="en-US" dirty="0"/>
        </a:p>
      </dgm:t>
    </dgm:pt>
    <dgm:pt modelId="{6227EB64-6027-2641-9229-EE755D840F61}" type="parTrans" cxnId="{3B2E17CE-07D5-BC49-80D0-C1E1F58B8E7E}">
      <dgm:prSet/>
      <dgm:spPr/>
      <dgm:t>
        <a:bodyPr/>
        <a:lstStyle/>
        <a:p>
          <a:endParaRPr lang="en-US"/>
        </a:p>
      </dgm:t>
    </dgm:pt>
    <dgm:pt modelId="{19F2AB43-CB6B-CB4C-A202-FDA70BB708D7}" type="sibTrans" cxnId="{3B2E17CE-07D5-BC49-80D0-C1E1F58B8E7E}">
      <dgm:prSet/>
      <dgm:spPr/>
      <dgm:t>
        <a:bodyPr/>
        <a:lstStyle/>
        <a:p>
          <a:endParaRPr lang="en-US"/>
        </a:p>
      </dgm:t>
    </dgm:pt>
    <dgm:pt modelId="{F897FF27-46AB-A540-874F-1DDD3EB20520}">
      <dgm:prSet phldrT="[Text]"/>
      <dgm:spPr/>
      <dgm:t>
        <a:bodyPr/>
        <a:lstStyle/>
        <a:p>
          <a:r>
            <a:rPr lang="en-US" dirty="0" smtClean="0"/>
            <a:t>Fills</a:t>
          </a:r>
          <a:r>
            <a:rPr lang="en-US" baseline="0" dirty="0" smtClean="0"/>
            <a:t> domestic savings gap</a:t>
          </a:r>
          <a:endParaRPr lang="en-US" dirty="0"/>
        </a:p>
      </dgm:t>
    </dgm:pt>
    <dgm:pt modelId="{EB62E411-F3E9-BF40-B164-1FB4EE2CD194}" type="parTrans" cxnId="{AD39CC21-7402-D44C-8BE7-B36330D8CC9B}">
      <dgm:prSet/>
      <dgm:spPr/>
      <dgm:t>
        <a:bodyPr/>
        <a:lstStyle/>
        <a:p>
          <a:endParaRPr lang="en-US"/>
        </a:p>
      </dgm:t>
    </dgm:pt>
    <dgm:pt modelId="{AC4D166A-2A93-9542-92ED-DD09D7858F38}" type="sibTrans" cxnId="{AD39CC21-7402-D44C-8BE7-B36330D8CC9B}">
      <dgm:prSet/>
      <dgm:spPr/>
      <dgm:t>
        <a:bodyPr/>
        <a:lstStyle/>
        <a:p>
          <a:endParaRPr lang="en-US"/>
        </a:p>
      </dgm:t>
    </dgm:pt>
    <dgm:pt modelId="{8ED33536-84A3-3148-8771-B3D6150CF1BE}">
      <dgm:prSet phldrT="[Text]"/>
      <dgm:spPr/>
      <dgm:t>
        <a:bodyPr/>
        <a:lstStyle/>
        <a:p>
          <a:r>
            <a:rPr lang="en-US" dirty="0" smtClean="0"/>
            <a:t>Disadvantages of FDI</a:t>
          </a:r>
          <a:endParaRPr lang="en-US" dirty="0"/>
        </a:p>
      </dgm:t>
    </dgm:pt>
    <dgm:pt modelId="{4385F07B-5E5D-4642-BB11-62364D601CEC}" type="parTrans" cxnId="{C5AA0EAD-92A1-6F47-8276-D1464E5303D2}">
      <dgm:prSet/>
      <dgm:spPr/>
      <dgm:t>
        <a:bodyPr/>
        <a:lstStyle/>
        <a:p>
          <a:endParaRPr lang="en-US"/>
        </a:p>
      </dgm:t>
    </dgm:pt>
    <dgm:pt modelId="{ADB83D60-D96D-D444-ADB4-A2F1F5940F49}" type="sibTrans" cxnId="{C5AA0EAD-92A1-6F47-8276-D1464E5303D2}">
      <dgm:prSet/>
      <dgm:spPr/>
      <dgm:t>
        <a:bodyPr/>
        <a:lstStyle/>
        <a:p>
          <a:endParaRPr lang="en-US"/>
        </a:p>
      </dgm:t>
    </dgm:pt>
    <dgm:pt modelId="{105A82EB-D2B6-0D47-BF79-9C4E35090216}">
      <dgm:prSet phldrT="[Text]"/>
      <dgm:spPr/>
      <dgm:t>
        <a:bodyPr/>
        <a:lstStyle/>
        <a:p>
          <a:r>
            <a:rPr lang="en-US" dirty="0" smtClean="0"/>
            <a:t>May expatriate profits and avoid taxes</a:t>
          </a:r>
          <a:endParaRPr lang="en-US" dirty="0"/>
        </a:p>
      </dgm:t>
    </dgm:pt>
    <dgm:pt modelId="{9539CA7E-186F-F04E-94D8-001CED93A8E0}" type="parTrans" cxnId="{688F2883-CF98-5E4A-9031-CB29BF7E0E12}">
      <dgm:prSet/>
      <dgm:spPr/>
      <dgm:t>
        <a:bodyPr/>
        <a:lstStyle/>
        <a:p>
          <a:endParaRPr lang="en-US"/>
        </a:p>
      </dgm:t>
    </dgm:pt>
    <dgm:pt modelId="{55D9AD09-C846-5643-9939-53A504D18662}" type="sibTrans" cxnId="{688F2883-CF98-5E4A-9031-CB29BF7E0E12}">
      <dgm:prSet/>
      <dgm:spPr/>
      <dgm:t>
        <a:bodyPr/>
        <a:lstStyle/>
        <a:p>
          <a:endParaRPr lang="en-US"/>
        </a:p>
      </dgm:t>
    </dgm:pt>
    <dgm:pt modelId="{B840D7C3-200E-8E40-A11C-9E590179D58B}">
      <dgm:prSet phldrT="[Text]"/>
      <dgm:spPr/>
      <dgm:t>
        <a:bodyPr/>
        <a:lstStyle/>
        <a:p>
          <a:r>
            <a:rPr lang="en-US" dirty="0" smtClean="0"/>
            <a:t>May exploit the environment</a:t>
          </a:r>
          <a:endParaRPr lang="en-US" dirty="0"/>
        </a:p>
      </dgm:t>
    </dgm:pt>
    <dgm:pt modelId="{D92474AD-140E-1642-9CF0-2102B2AC8A0A}" type="parTrans" cxnId="{2C221313-EC1A-F645-839F-B2885E7B2E64}">
      <dgm:prSet/>
      <dgm:spPr/>
      <dgm:t>
        <a:bodyPr/>
        <a:lstStyle/>
        <a:p>
          <a:endParaRPr lang="en-US"/>
        </a:p>
      </dgm:t>
    </dgm:pt>
    <dgm:pt modelId="{A9A9C00F-80F7-1A44-9C4B-162FABC649DC}" type="sibTrans" cxnId="{2C221313-EC1A-F645-839F-B2885E7B2E64}">
      <dgm:prSet/>
      <dgm:spPr/>
      <dgm:t>
        <a:bodyPr/>
        <a:lstStyle/>
        <a:p>
          <a:endParaRPr lang="en-US"/>
        </a:p>
      </dgm:t>
    </dgm:pt>
    <dgm:pt modelId="{05C7DB0B-5CD7-3949-96A6-DFEE98F3EE74}">
      <dgm:prSet phldrT="[Text]"/>
      <dgm:spPr/>
      <dgm:t>
        <a:bodyPr/>
        <a:lstStyle/>
        <a:p>
          <a:r>
            <a:rPr lang="en-US" dirty="0" smtClean="0"/>
            <a:t>MNCs may provide their own labor</a:t>
          </a:r>
          <a:endParaRPr lang="en-US" dirty="0"/>
        </a:p>
      </dgm:t>
    </dgm:pt>
    <dgm:pt modelId="{7A82996B-AB7A-6947-B9EE-DA4ADC18DAFE}" type="parTrans" cxnId="{81219A47-07FD-E54E-BF56-BBB0F690CDCD}">
      <dgm:prSet/>
      <dgm:spPr/>
      <dgm:t>
        <a:bodyPr/>
        <a:lstStyle/>
        <a:p>
          <a:endParaRPr lang="en-US"/>
        </a:p>
      </dgm:t>
    </dgm:pt>
    <dgm:pt modelId="{AB41B381-6825-1244-8929-2921B5F01442}" type="sibTrans" cxnId="{81219A47-07FD-E54E-BF56-BBB0F690CDCD}">
      <dgm:prSet/>
      <dgm:spPr/>
      <dgm:t>
        <a:bodyPr/>
        <a:lstStyle/>
        <a:p>
          <a:endParaRPr lang="en-US"/>
        </a:p>
      </dgm:t>
    </dgm:pt>
    <dgm:pt modelId="{858C6DCD-22AB-1948-8238-AB3E42553C0A}">
      <dgm:prSet/>
      <dgm:spPr/>
      <dgm:t>
        <a:bodyPr/>
        <a:lstStyle/>
        <a:p>
          <a:r>
            <a:rPr lang="en-US" dirty="0" smtClean="0"/>
            <a:t>May exploit domestic labor</a:t>
          </a:r>
          <a:endParaRPr lang="en-US" dirty="0"/>
        </a:p>
      </dgm:t>
    </dgm:pt>
    <dgm:pt modelId="{6DC9FBFF-865A-2E42-A5AC-7A1DAA33E7FB}" type="parTrans" cxnId="{C6D3EF94-CEB0-0A49-8FE6-BA5CC016C56D}">
      <dgm:prSet/>
      <dgm:spPr/>
      <dgm:t>
        <a:bodyPr/>
        <a:lstStyle/>
        <a:p>
          <a:endParaRPr lang="en-US"/>
        </a:p>
      </dgm:t>
    </dgm:pt>
    <dgm:pt modelId="{8FF1166F-3B6C-B54A-868C-0CAE958B61D0}" type="sibTrans" cxnId="{C6D3EF94-CEB0-0A49-8FE6-BA5CC016C56D}">
      <dgm:prSet/>
      <dgm:spPr/>
      <dgm:t>
        <a:bodyPr/>
        <a:lstStyle/>
        <a:p>
          <a:endParaRPr lang="en-US"/>
        </a:p>
      </dgm:t>
    </dgm:pt>
    <dgm:pt modelId="{00047375-3390-7942-AB18-21E0B85B5B9B}">
      <dgm:prSet/>
      <dgm:spPr/>
      <dgm:t>
        <a:bodyPr/>
        <a:lstStyle/>
        <a:p>
          <a:r>
            <a:rPr lang="en-US" dirty="0" smtClean="0"/>
            <a:t>Multiplier effect</a:t>
          </a:r>
          <a:endParaRPr lang="en-US" dirty="0"/>
        </a:p>
      </dgm:t>
    </dgm:pt>
    <dgm:pt modelId="{0A51A8E4-D0B9-8842-9976-0325889A2A52}" type="parTrans" cxnId="{A87FA4E8-7E03-3D41-B30A-DB806A94A2A8}">
      <dgm:prSet/>
      <dgm:spPr/>
      <dgm:t>
        <a:bodyPr/>
        <a:lstStyle/>
        <a:p>
          <a:endParaRPr lang="en-US"/>
        </a:p>
      </dgm:t>
    </dgm:pt>
    <dgm:pt modelId="{1CCBE5A9-64CE-EB4D-A546-400E510A0F73}" type="sibTrans" cxnId="{A87FA4E8-7E03-3D41-B30A-DB806A94A2A8}">
      <dgm:prSet/>
      <dgm:spPr/>
      <dgm:t>
        <a:bodyPr/>
        <a:lstStyle/>
        <a:p>
          <a:endParaRPr lang="en-US"/>
        </a:p>
      </dgm:t>
    </dgm:pt>
    <dgm:pt modelId="{5FF407D6-81ED-8443-9171-B2BC9DE6C4E3}">
      <dgm:prSet/>
      <dgm:spPr/>
      <dgm:t>
        <a:bodyPr/>
        <a:lstStyle/>
        <a:p>
          <a:r>
            <a:rPr lang="en-US" dirty="0" smtClean="0"/>
            <a:t>Revenue for government</a:t>
          </a:r>
          <a:endParaRPr lang="en-US" dirty="0"/>
        </a:p>
      </dgm:t>
    </dgm:pt>
    <dgm:pt modelId="{1AD7287C-6A33-F742-8485-268F3CA7D6ED}" type="parTrans" cxnId="{0A0BC30A-3D19-644B-A82F-352951422EEF}">
      <dgm:prSet/>
      <dgm:spPr/>
      <dgm:t>
        <a:bodyPr/>
        <a:lstStyle/>
        <a:p>
          <a:endParaRPr lang="en-US"/>
        </a:p>
      </dgm:t>
    </dgm:pt>
    <dgm:pt modelId="{FAA0C548-4D54-C44E-A238-3F63EE479599}" type="sibTrans" cxnId="{0A0BC30A-3D19-644B-A82F-352951422EEF}">
      <dgm:prSet/>
      <dgm:spPr/>
      <dgm:t>
        <a:bodyPr/>
        <a:lstStyle/>
        <a:p>
          <a:endParaRPr lang="en-US"/>
        </a:p>
      </dgm:t>
    </dgm:pt>
    <dgm:pt modelId="{391F2449-0FCD-8345-854F-D8FE49647EBC}" type="pres">
      <dgm:prSet presAssocID="{788B2E65-862B-7646-AF08-CF3298E07EE0}" presName="outerComposite" presStyleCnt="0">
        <dgm:presLayoutVars>
          <dgm:chMax val="2"/>
          <dgm:animLvl val="lvl"/>
          <dgm:resizeHandles val="exact"/>
        </dgm:presLayoutVars>
      </dgm:prSet>
      <dgm:spPr/>
      <dgm:t>
        <a:bodyPr/>
        <a:lstStyle/>
        <a:p>
          <a:endParaRPr lang="en-US"/>
        </a:p>
      </dgm:t>
    </dgm:pt>
    <dgm:pt modelId="{EF3082EC-2AB5-744D-8B51-BEEE4D1801DF}" type="pres">
      <dgm:prSet presAssocID="{788B2E65-862B-7646-AF08-CF3298E07EE0}" presName="dummyMaxCanvas" presStyleCnt="0"/>
      <dgm:spPr/>
    </dgm:pt>
    <dgm:pt modelId="{00F18F6E-A5B8-614E-8EB6-5BE57FE3677F}" type="pres">
      <dgm:prSet presAssocID="{788B2E65-862B-7646-AF08-CF3298E07EE0}" presName="parentComposite" presStyleCnt="0"/>
      <dgm:spPr/>
    </dgm:pt>
    <dgm:pt modelId="{F4C59DCD-C26A-514C-B2A1-2885B92A4EF8}" type="pres">
      <dgm:prSet presAssocID="{788B2E65-862B-7646-AF08-CF3298E07EE0}" presName="parent1" presStyleLbl="alignAccFollowNode1" presStyleIdx="0" presStyleCnt="4">
        <dgm:presLayoutVars>
          <dgm:chMax val="4"/>
        </dgm:presLayoutVars>
      </dgm:prSet>
      <dgm:spPr/>
      <dgm:t>
        <a:bodyPr/>
        <a:lstStyle/>
        <a:p>
          <a:endParaRPr lang="en-US"/>
        </a:p>
      </dgm:t>
    </dgm:pt>
    <dgm:pt modelId="{88EFC6EC-EACC-C04A-B8D9-E9E5CFA9DB5D}" type="pres">
      <dgm:prSet presAssocID="{788B2E65-862B-7646-AF08-CF3298E07EE0}" presName="parent2" presStyleLbl="alignAccFollowNode1" presStyleIdx="1" presStyleCnt="4">
        <dgm:presLayoutVars>
          <dgm:chMax val="4"/>
        </dgm:presLayoutVars>
      </dgm:prSet>
      <dgm:spPr/>
      <dgm:t>
        <a:bodyPr/>
        <a:lstStyle/>
        <a:p>
          <a:endParaRPr lang="en-US"/>
        </a:p>
      </dgm:t>
    </dgm:pt>
    <dgm:pt modelId="{BB2A345A-418F-1F42-8783-129C5CB026CD}" type="pres">
      <dgm:prSet presAssocID="{788B2E65-862B-7646-AF08-CF3298E07EE0}" presName="childrenComposite" presStyleCnt="0"/>
      <dgm:spPr/>
    </dgm:pt>
    <dgm:pt modelId="{BB65F642-88BB-ED48-98F2-FADE7EF6D7D2}" type="pres">
      <dgm:prSet presAssocID="{788B2E65-862B-7646-AF08-CF3298E07EE0}" presName="dummyMaxCanvas_ChildArea" presStyleCnt="0"/>
      <dgm:spPr/>
    </dgm:pt>
    <dgm:pt modelId="{95D59F5B-00B6-BD44-8062-759B47CBE998}" type="pres">
      <dgm:prSet presAssocID="{788B2E65-862B-7646-AF08-CF3298E07EE0}" presName="fulcrum" presStyleLbl="alignAccFollowNode1" presStyleIdx="2" presStyleCnt="4"/>
      <dgm:spPr/>
    </dgm:pt>
    <dgm:pt modelId="{55A79D6D-7E6C-1E48-ACBA-07B10E602A8C}" type="pres">
      <dgm:prSet presAssocID="{788B2E65-862B-7646-AF08-CF3298E07EE0}" presName="balance_44" presStyleLbl="alignAccFollowNode1" presStyleIdx="3" presStyleCnt="4">
        <dgm:presLayoutVars>
          <dgm:bulletEnabled val="1"/>
        </dgm:presLayoutVars>
      </dgm:prSet>
      <dgm:spPr>
        <a:scene3d>
          <a:camera prst="orthographicFront">
            <a:rot lat="0" lon="0" rev="0"/>
          </a:camera>
          <a:lightRig rig="threePt" dir="t"/>
        </a:scene3d>
      </dgm:spPr>
    </dgm:pt>
    <dgm:pt modelId="{337F89B9-3BC8-A542-AD95-D9B9EC54C373}" type="pres">
      <dgm:prSet presAssocID="{788B2E65-862B-7646-AF08-CF3298E07EE0}" presName="right_44_1" presStyleLbl="node1" presStyleIdx="0" presStyleCnt="8">
        <dgm:presLayoutVars>
          <dgm:bulletEnabled val="1"/>
        </dgm:presLayoutVars>
      </dgm:prSet>
      <dgm:spPr/>
      <dgm:t>
        <a:bodyPr/>
        <a:lstStyle/>
        <a:p>
          <a:endParaRPr lang="en-US"/>
        </a:p>
      </dgm:t>
    </dgm:pt>
    <dgm:pt modelId="{0408711E-4FE0-4849-9BC5-815E9583BB2C}" type="pres">
      <dgm:prSet presAssocID="{788B2E65-862B-7646-AF08-CF3298E07EE0}" presName="right_44_2" presStyleLbl="node1" presStyleIdx="1" presStyleCnt="8">
        <dgm:presLayoutVars>
          <dgm:bulletEnabled val="1"/>
        </dgm:presLayoutVars>
      </dgm:prSet>
      <dgm:spPr/>
      <dgm:t>
        <a:bodyPr/>
        <a:lstStyle/>
        <a:p>
          <a:endParaRPr lang="en-US"/>
        </a:p>
      </dgm:t>
    </dgm:pt>
    <dgm:pt modelId="{3999EBDB-B694-BF4A-97A7-AF7BEC508663}" type="pres">
      <dgm:prSet presAssocID="{788B2E65-862B-7646-AF08-CF3298E07EE0}" presName="right_44_3" presStyleLbl="node1" presStyleIdx="2" presStyleCnt="8">
        <dgm:presLayoutVars>
          <dgm:bulletEnabled val="1"/>
        </dgm:presLayoutVars>
      </dgm:prSet>
      <dgm:spPr/>
      <dgm:t>
        <a:bodyPr/>
        <a:lstStyle/>
        <a:p>
          <a:endParaRPr lang="en-US"/>
        </a:p>
      </dgm:t>
    </dgm:pt>
    <dgm:pt modelId="{7C2E760B-0C1A-3D4A-9753-E5EB4CA96C8C}" type="pres">
      <dgm:prSet presAssocID="{788B2E65-862B-7646-AF08-CF3298E07EE0}" presName="right_44_4" presStyleLbl="node1" presStyleIdx="3" presStyleCnt="8">
        <dgm:presLayoutVars>
          <dgm:bulletEnabled val="1"/>
        </dgm:presLayoutVars>
      </dgm:prSet>
      <dgm:spPr/>
      <dgm:t>
        <a:bodyPr/>
        <a:lstStyle/>
        <a:p>
          <a:endParaRPr lang="en-US"/>
        </a:p>
      </dgm:t>
    </dgm:pt>
    <dgm:pt modelId="{26756081-FE83-5A42-AC67-D41255AA0FC9}" type="pres">
      <dgm:prSet presAssocID="{788B2E65-862B-7646-AF08-CF3298E07EE0}" presName="left_44_1" presStyleLbl="node1" presStyleIdx="4" presStyleCnt="8">
        <dgm:presLayoutVars>
          <dgm:bulletEnabled val="1"/>
        </dgm:presLayoutVars>
      </dgm:prSet>
      <dgm:spPr/>
      <dgm:t>
        <a:bodyPr/>
        <a:lstStyle/>
        <a:p>
          <a:endParaRPr lang="en-US"/>
        </a:p>
      </dgm:t>
    </dgm:pt>
    <dgm:pt modelId="{769669AB-8E85-5548-8120-A795ED15B7A5}" type="pres">
      <dgm:prSet presAssocID="{788B2E65-862B-7646-AF08-CF3298E07EE0}" presName="left_44_2" presStyleLbl="node1" presStyleIdx="5" presStyleCnt="8">
        <dgm:presLayoutVars>
          <dgm:bulletEnabled val="1"/>
        </dgm:presLayoutVars>
      </dgm:prSet>
      <dgm:spPr/>
      <dgm:t>
        <a:bodyPr/>
        <a:lstStyle/>
        <a:p>
          <a:endParaRPr lang="en-US"/>
        </a:p>
      </dgm:t>
    </dgm:pt>
    <dgm:pt modelId="{EE3E58FD-E953-AF4F-875F-97E710642B4F}" type="pres">
      <dgm:prSet presAssocID="{788B2E65-862B-7646-AF08-CF3298E07EE0}" presName="left_44_3" presStyleLbl="node1" presStyleIdx="6" presStyleCnt="8">
        <dgm:presLayoutVars>
          <dgm:bulletEnabled val="1"/>
        </dgm:presLayoutVars>
      </dgm:prSet>
      <dgm:spPr/>
      <dgm:t>
        <a:bodyPr/>
        <a:lstStyle/>
        <a:p>
          <a:endParaRPr lang="en-US"/>
        </a:p>
      </dgm:t>
    </dgm:pt>
    <dgm:pt modelId="{3D242B2C-E960-7045-97C4-39A14A6413BA}" type="pres">
      <dgm:prSet presAssocID="{788B2E65-862B-7646-AF08-CF3298E07EE0}" presName="left_44_4" presStyleLbl="node1" presStyleIdx="7" presStyleCnt="8">
        <dgm:presLayoutVars>
          <dgm:bulletEnabled val="1"/>
        </dgm:presLayoutVars>
      </dgm:prSet>
      <dgm:spPr/>
      <dgm:t>
        <a:bodyPr/>
        <a:lstStyle/>
        <a:p>
          <a:endParaRPr lang="en-US"/>
        </a:p>
      </dgm:t>
    </dgm:pt>
  </dgm:ptLst>
  <dgm:cxnLst>
    <dgm:cxn modelId="{3B2E17CE-07D5-BC49-80D0-C1E1F58B8E7E}" srcId="{0205ED51-2528-A34E-9A82-4E94842743AA}" destId="{198EF3FF-A56A-BA48-941E-0F169F0C13E0}" srcOrd="0" destOrd="0" parTransId="{6227EB64-6027-2641-9229-EE755D840F61}" sibTransId="{19F2AB43-CB6B-CB4C-A202-FDA70BB708D7}"/>
    <dgm:cxn modelId="{84A8D0C7-FD04-7C4D-8426-018A5F23B6C8}" type="presOf" srcId="{0205ED51-2528-A34E-9A82-4E94842743AA}" destId="{F4C59DCD-C26A-514C-B2A1-2885B92A4EF8}" srcOrd="0" destOrd="0" presId="urn:microsoft.com/office/officeart/2005/8/layout/balance1"/>
    <dgm:cxn modelId="{C6D3EF94-CEB0-0A49-8FE6-BA5CC016C56D}" srcId="{8ED33536-84A3-3148-8771-B3D6150CF1BE}" destId="{858C6DCD-22AB-1948-8238-AB3E42553C0A}" srcOrd="1" destOrd="0" parTransId="{6DC9FBFF-865A-2E42-A5AC-7A1DAA33E7FB}" sibTransId="{8FF1166F-3B6C-B54A-868C-0CAE958B61D0}"/>
    <dgm:cxn modelId="{688F2883-CF98-5E4A-9031-CB29BF7E0E12}" srcId="{8ED33536-84A3-3148-8771-B3D6150CF1BE}" destId="{105A82EB-D2B6-0D47-BF79-9C4E35090216}" srcOrd="0" destOrd="0" parTransId="{9539CA7E-186F-F04E-94D8-001CED93A8E0}" sibTransId="{55D9AD09-C846-5643-9939-53A504D18662}"/>
    <dgm:cxn modelId="{274D9DC5-D967-2346-8E96-EF033C615696}" type="presOf" srcId="{105A82EB-D2B6-0D47-BF79-9C4E35090216}" destId="{337F89B9-3BC8-A542-AD95-D9B9EC54C373}" srcOrd="0" destOrd="0" presId="urn:microsoft.com/office/officeart/2005/8/layout/balance1"/>
    <dgm:cxn modelId="{A87FA4E8-7E03-3D41-B30A-DB806A94A2A8}" srcId="{0205ED51-2528-A34E-9A82-4E94842743AA}" destId="{00047375-3390-7942-AB18-21E0B85B5B9B}" srcOrd="2" destOrd="0" parTransId="{0A51A8E4-D0B9-8842-9976-0325889A2A52}" sibTransId="{1CCBE5A9-64CE-EB4D-A546-400E510A0F73}"/>
    <dgm:cxn modelId="{0A0BC30A-3D19-644B-A82F-352951422EEF}" srcId="{0205ED51-2528-A34E-9A82-4E94842743AA}" destId="{5FF407D6-81ED-8443-9171-B2BC9DE6C4E3}" srcOrd="1" destOrd="0" parTransId="{1AD7287C-6A33-F742-8485-268F3CA7D6ED}" sibTransId="{FAA0C548-4D54-C44E-A238-3F63EE479599}"/>
    <dgm:cxn modelId="{CB76A2F4-12C3-A249-B27B-F4E1EF15312C}" type="presOf" srcId="{858C6DCD-22AB-1948-8238-AB3E42553C0A}" destId="{0408711E-4FE0-4849-9BC5-815E9583BB2C}" srcOrd="0" destOrd="0" presId="urn:microsoft.com/office/officeart/2005/8/layout/balance1"/>
    <dgm:cxn modelId="{231A4C2A-0BD0-FC44-A93C-FC412D5C8822}" type="presOf" srcId="{788B2E65-862B-7646-AF08-CF3298E07EE0}" destId="{391F2449-0FCD-8345-854F-D8FE49647EBC}" srcOrd="0" destOrd="0" presId="urn:microsoft.com/office/officeart/2005/8/layout/balance1"/>
    <dgm:cxn modelId="{BA848EE4-9A65-7E48-9844-1FD44BBFA6DE}" type="presOf" srcId="{F897FF27-46AB-A540-874F-1DDD3EB20520}" destId="{3D242B2C-E960-7045-97C4-39A14A6413BA}" srcOrd="0" destOrd="0" presId="urn:microsoft.com/office/officeart/2005/8/layout/balance1"/>
    <dgm:cxn modelId="{B6CEE8D2-3451-1243-B0B2-92AA2BFCE28E}" type="presOf" srcId="{00047375-3390-7942-AB18-21E0B85B5B9B}" destId="{EE3E58FD-E953-AF4F-875F-97E710642B4F}" srcOrd="0" destOrd="0" presId="urn:microsoft.com/office/officeart/2005/8/layout/balance1"/>
    <dgm:cxn modelId="{AD39CC21-7402-D44C-8BE7-B36330D8CC9B}" srcId="{0205ED51-2528-A34E-9A82-4E94842743AA}" destId="{F897FF27-46AB-A540-874F-1DDD3EB20520}" srcOrd="3" destOrd="0" parTransId="{EB62E411-F3E9-BF40-B164-1FB4EE2CD194}" sibTransId="{AC4D166A-2A93-9542-92ED-DD09D7858F38}"/>
    <dgm:cxn modelId="{2C692E82-3442-9F45-B3FB-D1D54118C163}" type="presOf" srcId="{05C7DB0B-5CD7-3949-96A6-DFEE98F3EE74}" destId="{7C2E760B-0C1A-3D4A-9753-E5EB4CA96C8C}" srcOrd="0" destOrd="0" presId="urn:microsoft.com/office/officeart/2005/8/layout/balance1"/>
    <dgm:cxn modelId="{2C221313-EC1A-F645-839F-B2885E7B2E64}" srcId="{8ED33536-84A3-3148-8771-B3D6150CF1BE}" destId="{B840D7C3-200E-8E40-A11C-9E590179D58B}" srcOrd="2" destOrd="0" parTransId="{D92474AD-140E-1642-9CF0-2102B2AC8A0A}" sibTransId="{A9A9C00F-80F7-1A44-9C4B-162FABC649DC}"/>
    <dgm:cxn modelId="{C5AA0EAD-92A1-6F47-8276-D1464E5303D2}" srcId="{788B2E65-862B-7646-AF08-CF3298E07EE0}" destId="{8ED33536-84A3-3148-8771-B3D6150CF1BE}" srcOrd="1" destOrd="0" parTransId="{4385F07B-5E5D-4642-BB11-62364D601CEC}" sibTransId="{ADB83D60-D96D-D444-ADB4-A2F1F5940F49}"/>
    <dgm:cxn modelId="{81219A47-07FD-E54E-BF56-BBB0F690CDCD}" srcId="{8ED33536-84A3-3148-8771-B3D6150CF1BE}" destId="{05C7DB0B-5CD7-3949-96A6-DFEE98F3EE74}" srcOrd="3" destOrd="0" parTransId="{7A82996B-AB7A-6947-B9EE-DA4ADC18DAFE}" sibTransId="{AB41B381-6825-1244-8929-2921B5F01442}"/>
    <dgm:cxn modelId="{A9DD2085-B1A6-5145-AD29-1DE8685F39CB}" type="presOf" srcId="{198EF3FF-A56A-BA48-941E-0F169F0C13E0}" destId="{26756081-FE83-5A42-AC67-D41255AA0FC9}" srcOrd="0" destOrd="0" presId="urn:microsoft.com/office/officeart/2005/8/layout/balance1"/>
    <dgm:cxn modelId="{BC7AE65A-A65C-9A48-B372-3A26A0573322}" type="presOf" srcId="{B840D7C3-200E-8E40-A11C-9E590179D58B}" destId="{3999EBDB-B694-BF4A-97A7-AF7BEC508663}" srcOrd="0" destOrd="0" presId="urn:microsoft.com/office/officeart/2005/8/layout/balance1"/>
    <dgm:cxn modelId="{8D4A9504-8F65-A049-BC64-BB509A949BC9}" type="presOf" srcId="{5FF407D6-81ED-8443-9171-B2BC9DE6C4E3}" destId="{769669AB-8E85-5548-8120-A795ED15B7A5}" srcOrd="0" destOrd="0" presId="urn:microsoft.com/office/officeart/2005/8/layout/balance1"/>
    <dgm:cxn modelId="{EB3D7817-B090-D04E-8303-2B482F430505}" srcId="{788B2E65-862B-7646-AF08-CF3298E07EE0}" destId="{0205ED51-2528-A34E-9A82-4E94842743AA}" srcOrd="0" destOrd="0" parTransId="{BD257A13-45C3-EE41-A406-4B71EDC7E47A}" sibTransId="{A8387AD9-F3FA-A641-BB81-3C1CABA33562}"/>
    <dgm:cxn modelId="{878BEE0A-B673-464F-8A29-789B96851183}" type="presOf" srcId="{8ED33536-84A3-3148-8771-B3D6150CF1BE}" destId="{88EFC6EC-EACC-C04A-B8D9-E9E5CFA9DB5D}" srcOrd="0" destOrd="0" presId="urn:microsoft.com/office/officeart/2005/8/layout/balance1"/>
    <dgm:cxn modelId="{8BADF2AF-56B0-D04D-8634-855789290583}" type="presParOf" srcId="{391F2449-0FCD-8345-854F-D8FE49647EBC}" destId="{EF3082EC-2AB5-744D-8B51-BEEE4D1801DF}" srcOrd="0" destOrd="0" presId="urn:microsoft.com/office/officeart/2005/8/layout/balance1"/>
    <dgm:cxn modelId="{7ABC2D3C-DC7C-464C-848A-01C066BFE26B}" type="presParOf" srcId="{391F2449-0FCD-8345-854F-D8FE49647EBC}" destId="{00F18F6E-A5B8-614E-8EB6-5BE57FE3677F}" srcOrd="1" destOrd="0" presId="urn:microsoft.com/office/officeart/2005/8/layout/balance1"/>
    <dgm:cxn modelId="{E0A18DD5-EF5B-E749-AFC1-5F6807BEEF44}" type="presParOf" srcId="{00F18F6E-A5B8-614E-8EB6-5BE57FE3677F}" destId="{F4C59DCD-C26A-514C-B2A1-2885B92A4EF8}" srcOrd="0" destOrd="0" presId="urn:microsoft.com/office/officeart/2005/8/layout/balance1"/>
    <dgm:cxn modelId="{30421DC7-29E0-3E42-A66A-6D6B3B07278F}" type="presParOf" srcId="{00F18F6E-A5B8-614E-8EB6-5BE57FE3677F}" destId="{88EFC6EC-EACC-C04A-B8D9-E9E5CFA9DB5D}" srcOrd="1" destOrd="0" presId="urn:microsoft.com/office/officeart/2005/8/layout/balance1"/>
    <dgm:cxn modelId="{07BCECCA-6F4C-BB47-98C3-B37154EBA8F5}" type="presParOf" srcId="{391F2449-0FCD-8345-854F-D8FE49647EBC}" destId="{BB2A345A-418F-1F42-8783-129C5CB026CD}" srcOrd="2" destOrd="0" presId="urn:microsoft.com/office/officeart/2005/8/layout/balance1"/>
    <dgm:cxn modelId="{AD72DD69-A9CC-FD45-A4ED-F6354FA93899}" type="presParOf" srcId="{BB2A345A-418F-1F42-8783-129C5CB026CD}" destId="{BB65F642-88BB-ED48-98F2-FADE7EF6D7D2}" srcOrd="0" destOrd="0" presId="urn:microsoft.com/office/officeart/2005/8/layout/balance1"/>
    <dgm:cxn modelId="{43004F7D-DFE4-2943-A555-C6A4977EA2A0}" type="presParOf" srcId="{BB2A345A-418F-1F42-8783-129C5CB026CD}" destId="{95D59F5B-00B6-BD44-8062-759B47CBE998}" srcOrd="1" destOrd="0" presId="urn:microsoft.com/office/officeart/2005/8/layout/balance1"/>
    <dgm:cxn modelId="{C9E9BB4F-4E04-E740-AC43-6CFCE58B9DC1}" type="presParOf" srcId="{BB2A345A-418F-1F42-8783-129C5CB026CD}" destId="{55A79D6D-7E6C-1E48-ACBA-07B10E602A8C}" srcOrd="2" destOrd="0" presId="urn:microsoft.com/office/officeart/2005/8/layout/balance1"/>
    <dgm:cxn modelId="{E6C957F1-6C2F-CE48-91AE-A359B47354BB}" type="presParOf" srcId="{BB2A345A-418F-1F42-8783-129C5CB026CD}" destId="{337F89B9-3BC8-A542-AD95-D9B9EC54C373}" srcOrd="3" destOrd="0" presId="urn:microsoft.com/office/officeart/2005/8/layout/balance1"/>
    <dgm:cxn modelId="{FDBFD736-36BF-B148-86C8-087DFB61741F}" type="presParOf" srcId="{BB2A345A-418F-1F42-8783-129C5CB026CD}" destId="{0408711E-4FE0-4849-9BC5-815E9583BB2C}" srcOrd="4" destOrd="0" presId="urn:microsoft.com/office/officeart/2005/8/layout/balance1"/>
    <dgm:cxn modelId="{B7DFBFA1-0E8A-2742-AC88-6696E888423A}" type="presParOf" srcId="{BB2A345A-418F-1F42-8783-129C5CB026CD}" destId="{3999EBDB-B694-BF4A-97A7-AF7BEC508663}" srcOrd="5" destOrd="0" presId="urn:microsoft.com/office/officeart/2005/8/layout/balance1"/>
    <dgm:cxn modelId="{E7B223B9-9969-6449-B739-F981D800E41C}" type="presParOf" srcId="{BB2A345A-418F-1F42-8783-129C5CB026CD}" destId="{7C2E760B-0C1A-3D4A-9753-E5EB4CA96C8C}" srcOrd="6" destOrd="0" presId="urn:microsoft.com/office/officeart/2005/8/layout/balance1"/>
    <dgm:cxn modelId="{83B3DAB3-66EC-2247-9A73-639E1354A6FB}" type="presParOf" srcId="{BB2A345A-418F-1F42-8783-129C5CB026CD}" destId="{26756081-FE83-5A42-AC67-D41255AA0FC9}" srcOrd="7" destOrd="0" presId="urn:microsoft.com/office/officeart/2005/8/layout/balance1"/>
    <dgm:cxn modelId="{0B884CDF-907C-DC4B-A13E-7D8BDD4A4E85}" type="presParOf" srcId="{BB2A345A-418F-1F42-8783-129C5CB026CD}" destId="{769669AB-8E85-5548-8120-A795ED15B7A5}" srcOrd="8" destOrd="0" presId="urn:microsoft.com/office/officeart/2005/8/layout/balance1"/>
    <dgm:cxn modelId="{C44ACC09-B6A2-6E4A-A983-9CBA12CE6225}" type="presParOf" srcId="{BB2A345A-418F-1F42-8783-129C5CB026CD}" destId="{EE3E58FD-E953-AF4F-875F-97E710642B4F}" srcOrd="9" destOrd="0" presId="urn:microsoft.com/office/officeart/2005/8/layout/balance1"/>
    <dgm:cxn modelId="{1DFF1B57-5D8F-4045-9220-1C778F37EEE0}" type="presParOf" srcId="{BB2A345A-418F-1F42-8783-129C5CB026CD}" destId="{3D242B2C-E960-7045-97C4-39A14A6413BA}" srcOrd="10" destOrd="0" presId="urn:microsoft.com/office/officeart/2005/8/layout/balanc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2DFD8D99-94EF-BD4D-A1AF-A09038F804E3}" type="doc">
      <dgm:prSet loTypeId="urn:microsoft.com/office/officeart/2005/8/layout/process3" loCatId="process" qsTypeId="urn:microsoft.com/office/officeart/2005/8/quickstyle/simple4" qsCatId="simple" csTypeId="urn:microsoft.com/office/officeart/2005/8/colors/accent1_2" csCatId="accent1" phldr="1"/>
      <dgm:spPr/>
      <dgm:t>
        <a:bodyPr/>
        <a:lstStyle/>
        <a:p>
          <a:endParaRPr lang="en-US"/>
        </a:p>
      </dgm:t>
    </dgm:pt>
    <dgm:pt modelId="{9E66F344-3FCE-204E-98B8-BE8C0A056294}">
      <dgm:prSet phldrT="[Text]"/>
      <dgm:spPr/>
      <dgm:t>
        <a:bodyPr/>
        <a:lstStyle/>
        <a:p>
          <a:r>
            <a:rPr lang="en-US" dirty="0" smtClean="0"/>
            <a:t>Microcredit</a:t>
          </a:r>
          <a:endParaRPr lang="en-US" dirty="0"/>
        </a:p>
      </dgm:t>
    </dgm:pt>
    <dgm:pt modelId="{94BCC5E2-45E4-AB45-884D-45BC0499E39A}" type="parTrans" cxnId="{E22B3100-42E3-8347-B67B-33F6451104DA}">
      <dgm:prSet/>
      <dgm:spPr/>
      <dgm:t>
        <a:bodyPr/>
        <a:lstStyle/>
        <a:p>
          <a:endParaRPr lang="en-US"/>
        </a:p>
      </dgm:t>
    </dgm:pt>
    <dgm:pt modelId="{50CAB4A8-66C8-0D4E-8405-09BBE9344A9D}" type="sibTrans" cxnId="{E22B3100-42E3-8347-B67B-33F6451104DA}">
      <dgm:prSet/>
      <dgm:spPr/>
      <dgm:t>
        <a:bodyPr/>
        <a:lstStyle/>
        <a:p>
          <a:endParaRPr lang="en-US" dirty="0"/>
        </a:p>
      </dgm:t>
    </dgm:pt>
    <dgm:pt modelId="{33579630-8C5A-C445-B7DB-F52FD35555E5}">
      <dgm:prSet/>
      <dgm:spPr/>
      <dgm:t>
        <a:bodyPr/>
        <a:lstStyle/>
        <a:p>
          <a:r>
            <a:rPr lang="en-US" dirty="0" smtClean="0"/>
            <a:t>Fair Trade</a:t>
          </a:r>
          <a:endParaRPr lang="en-US" dirty="0"/>
        </a:p>
      </dgm:t>
    </dgm:pt>
    <dgm:pt modelId="{586F7B22-C550-2D42-9F37-A62CBF3FD383}" type="parTrans" cxnId="{BC67FAB9-1903-F746-B25D-9BB25212D23C}">
      <dgm:prSet/>
      <dgm:spPr/>
      <dgm:t>
        <a:bodyPr/>
        <a:lstStyle/>
        <a:p>
          <a:endParaRPr lang="en-US"/>
        </a:p>
      </dgm:t>
    </dgm:pt>
    <dgm:pt modelId="{B409AABE-5A5C-754C-8F88-9C4CAA807EDC}" type="sibTrans" cxnId="{BC67FAB9-1903-F746-B25D-9BB25212D23C}">
      <dgm:prSet/>
      <dgm:spPr/>
      <dgm:t>
        <a:bodyPr/>
        <a:lstStyle/>
        <a:p>
          <a:endParaRPr lang="en-US"/>
        </a:p>
      </dgm:t>
    </dgm:pt>
    <dgm:pt modelId="{E01A2550-9E0F-CF43-A432-CBE2375E9292}">
      <dgm:prSet/>
      <dgm:spPr/>
      <dgm:t>
        <a:bodyPr/>
        <a:lstStyle/>
        <a:p>
          <a:endParaRPr lang="en-US" dirty="0"/>
        </a:p>
      </dgm:t>
    </dgm:pt>
    <dgm:pt modelId="{D5EBBB0C-DF95-0D48-952D-8D1B62364E3F}" type="parTrans" cxnId="{F896A81C-E0B0-4049-BCEA-0EA3C052AFF2}">
      <dgm:prSet/>
      <dgm:spPr/>
      <dgm:t>
        <a:bodyPr/>
        <a:lstStyle/>
        <a:p>
          <a:endParaRPr lang="en-US"/>
        </a:p>
      </dgm:t>
    </dgm:pt>
    <dgm:pt modelId="{B7CB10C2-6ADC-A04F-A0AF-08A18FEF07E4}" type="sibTrans" cxnId="{F896A81C-E0B0-4049-BCEA-0EA3C052AFF2}">
      <dgm:prSet/>
      <dgm:spPr/>
      <dgm:t>
        <a:bodyPr/>
        <a:lstStyle/>
        <a:p>
          <a:endParaRPr lang="en-US"/>
        </a:p>
      </dgm:t>
    </dgm:pt>
    <dgm:pt modelId="{57F69038-38FD-BC4E-8A96-831BAF87227F}">
      <dgm:prSet phldrT="[Text]"/>
      <dgm:spPr/>
      <dgm:t>
        <a:bodyPr/>
        <a:lstStyle/>
        <a:p>
          <a:r>
            <a:rPr lang="en-US" dirty="0" smtClean="0">
              <a:ea typeface="ＭＳ Ｐゴシック" charset="-128"/>
              <a:cs typeface="ＭＳ Ｐゴシック" charset="-128"/>
            </a:rPr>
            <a:t>Capital to small scale business projects</a:t>
          </a:r>
          <a:endParaRPr lang="en-US" dirty="0"/>
        </a:p>
      </dgm:t>
    </dgm:pt>
    <dgm:pt modelId="{4AA16425-1D7F-A843-AC5A-DBA4615D70E9}" type="sibTrans" cxnId="{CAA40EE4-0301-E446-92CD-FD4D6668C3B3}">
      <dgm:prSet/>
      <dgm:spPr/>
      <dgm:t>
        <a:bodyPr/>
        <a:lstStyle/>
        <a:p>
          <a:endParaRPr lang="en-US"/>
        </a:p>
      </dgm:t>
    </dgm:pt>
    <dgm:pt modelId="{771904C9-6F03-284A-9FD0-A01E6C43FF59}" type="parTrans" cxnId="{CAA40EE4-0301-E446-92CD-FD4D6668C3B3}">
      <dgm:prSet/>
      <dgm:spPr/>
      <dgm:t>
        <a:bodyPr/>
        <a:lstStyle/>
        <a:p>
          <a:endParaRPr lang="en-US"/>
        </a:p>
      </dgm:t>
    </dgm:pt>
    <dgm:pt modelId="{CFD9C168-A260-8F4D-86CC-0DD002DFED75}">
      <dgm:prSet/>
      <dgm:spPr/>
      <dgm:t>
        <a:bodyPr/>
        <a:lstStyle/>
        <a:p>
          <a:r>
            <a:rPr lang="en-US" dirty="0" smtClean="0">
              <a:ea typeface="ＭＳ Ｐゴシック" charset="-128"/>
              <a:cs typeface="ＭＳ Ｐゴシック" charset="-128"/>
            </a:rPr>
            <a:t>FairTrade bodies allow farmers and small businesses  to use an internationally recognized logo that certain standards of fairness are met </a:t>
          </a:r>
          <a:endParaRPr lang="en-US" dirty="0"/>
        </a:p>
      </dgm:t>
    </dgm:pt>
    <dgm:pt modelId="{7A64E536-77C4-8B4B-B8E1-161B059EC46C}" type="parTrans" cxnId="{4C196C56-925C-944D-BA28-6A8F218F4720}">
      <dgm:prSet/>
      <dgm:spPr/>
    </dgm:pt>
    <dgm:pt modelId="{B4F088DD-4194-5944-B1FC-373923B3C55F}" type="sibTrans" cxnId="{4C196C56-925C-944D-BA28-6A8F218F4720}">
      <dgm:prSet/>
      <dgm:spPr/>
    </dgm:pt>
    <dgm:pt modelId="{3D635ED3-C7FE-4144-9EE7-63EA00E8711E}" type="pres">
      <dgm:prSet presAssocID="{2DFD8D99-94EF-BD4D-A1AF-A09038F804E3}" presName="linearFlow" presStyleCnt="0">
        <dgm:presLayoutVars>
          <dgm:dir/>
          <dgm:animLvl val="lvl"/>
          <dgm:resizeHandles val="exact"/>
        </dgm:presLayoutVars>
      </dgm:prSet>
      <dgm:spPr/>
      <dgm:t>
        <a:bodyPr/>
        <a:lstStyle/>
        <a:p>
          <a:endParaRPr lang="en-US"/>
        </a:p>
      </dgm:t>
    </dgm:pt>
    <dgm:pt modelId="{4FEE13BA-F618-8D4C-80F4-77B1BCC388F1}" type="pres">
      <dgm:prSet presAssocID="{9E66F344-3FCE-204E-98B8-BE8C0A056294}" presName="composite" presStyleCnt="0"/>
      <dgm:spPr/>
    </dgm:pt>
    <dgm:pt modelId="{3F1B1DA6-B912-D74C-B61E-8EC897B9DCF3}" type="pres">
      <dgm:prSet presAssocID="{9E66F344-3FCE-204E-98B8-BE8C0A056294}" presName="parTx" presStyleLbl="node1" presStyleIdx="0" presStyleCnt="2">
        <dgm:presLayoutVars>
          <dgm:chMax val="0"/>
          <dgm:chPref val="0"/>
          <dgm:bulletEnabled val="1"/>
        </dgm:presLayoutVars>
      </dgm:prSet>
      <dgm:spPr/>
      <dgm:t>
        <a:bodyPr/>
        <a:lstStyle/>
        <a:p>
          <a:endParaRPr lang="en-US"/>
        </a:p>
      </dgm:t>
    </dgm:pt>
    <dgm:pt modelId="{4F4130CF-05C8-B142-8060-11A9273BAE7F}" type="pres">
      <dgm:prSet presAssocID="{9E66F344-3FCE-204E-98B8-BE8C0A056294}" presName="parSh" presStyleLbl="node1" presStyleIdx="0" presStyleCnt="2"/>
      <dgm:spPr/>
      <dgm:t>
        <a:bodyPr/>
        <a:lstStyle/>
        <a:p>
          <a:endParaRPr lang="en-US"/>
        </a:p>
      </dgm:t>
    </dgm:pt>
    <dgm:pt modelId="{8B652F9B-93F2-A143-8027-2302041BDFB2}" type="pres">
      <dgm:prSet presAssocID="{9E66F344-3FCE-204E-98B8-BE8C0A056294}" presName="desTx" presStyleLbl="fgAcc1" presStyleIdx="0" presStyleCnt="2">
        <dgm:presLayoutVars>
          <dgm:bulletEnabled val="1"/>
        </dgm:presLayoutVars>
      </dgm:prSet>
      <dgm:spPr/>
      <dgm:t>
        <a:bodyPr/>
        <a:lstStyle/>
        <a:p>
          <a:endParaRPr lang="en-US"/>
        </a:p>
      </dgm:t>
    </dgm:pt>
    <dgm:pt modelId="{3E264D56-E960-AE40-B209-3C9F56E7956D}" type="pres">
      <dgm:prSet presAssocID="{50CAB4A8-66C8-0D4E-8405-09BBE9344A9D}" presName="sibTrans" presStyleLbl="sibTrans2D1" presStyleIdx="0" presStyleCnt="1" custLinFactX="98031" custLinFactNeighborX="100000" custLinFactNeighborY="28320"/>
      <dgm:spPr/>
      <dgm:t>
        <a:bodyPr/>
        <a:lstStyle/>
        <a:p>
          <a:endParaRPr lang="en-US"/>
        </a:p>
      </dgm:t>
    </dgm:pt>
    <dgm:pt modelId="{37EDA839-88DD-3A4E-A721-98576BCD2041}" type="pres">
      <dgm:prSet presAssocID="{50CAB4A8-66C8-0D4E-8405-09BBE9344A9D}" presName="connTx" presStyleLbl="sibTrans2D1" presStyleIdx="0" presStyleCnt="1"/>
      <dgm:spPr/>
      <dgm:t>
        <a:bodyPr/>
        <a:lstStyle/>
        <a:p>
          <a:endParaRPr lang="en-US"/>
        </a:p>
      </dgm:t>
    </dgm:pt>
    <dgm:pt modelId="{363EA953-CC37-5943-9D57-88BFE363F4E4}" type="pres">
      <dgm:prSet presAssocID="{33579630-8C5A-C445-B7DB-F52FD35555E5}" presName="composite" presStyleCnt="0"/>
      <dgm:spPr/>
    </dgm:pt>
    <dgm:pt modelId="{12763EAA-83B9-2645-95C6-DF0918696392}" type="pres">
      <dgm:prSet presAssocID="{33579630-8C5A-C445-B7DB-F52FD35555E5}" presName="parTx" presStyleLbl="node1" presStyleIdx="0" presStyleCnt="2">
        <dgm:presLayoutVars>
          <dgm:chMax val="0"/>
          <dgm:chPref val="0"/>
          <dgm:bulletEnabled val="1"/>
        </dgm:presLayoutVars>
      </dgm:prSet>
      <dgm:spPr/>
      <dgm:t>
        <a:bodyPr/>
        <a:lstStyle/>
        <a:p>
          <a:endParaRPr lang="en-US"/>
        </a:p>
      </dgm:t>
    </dgm:pt>
    <dgm:pt modelId="{4B904854-5888-1047-A9D6-7C6C5C951DC7}" type="pres">
      <dgm:prSet presAssocID="{33579630-8C5A-C445-B7DB-F52FD35555E5}" presName="parSh" presStyleLbl="node1" presStyleIdx="1" presStyleCnt="2"/>
      <dgm:spPr/>
      <dgm:t>
        <a:bodyPr/>
        <a:lstStyle/>
        <a:p>
          <a:endParaRPr lang="en-US"/>
        </a:p>
      </dgm:t>
    </dgm:pt>
    <dgm:pt modelId="{5E1D1424-EE41-D448-8B47-D6146157466D}" type="pres">
      <dgm:prSet presAssocID="{33579630-8C5A-C445-B7DB-F52FD35555E5}" presName="desTx" presStyleLbl="fgAcc1" presStyleIdx="1" presStyleCnt="2">
        <dgm:presLayoutVars>
          <dgm:bulletEnabled val="1"/>
        </dgm:presLayoutVars>
      </dgm:prSet>
      <dgm:spPr/>
      <dgm:t>
        <a:bodyPr/>
        <a:lstStyle/>
        <a:p>
          <a:endParaRPr lang="en-US"/>
        </a:p>
      </dgm:t>
    </dgm:pt>
  </dgm:ptLst>
  <dgm:cxnLst>
    <dgm:cxn modelId="{7E08C6D5-8DB2-A24E-A171-48795F47A438}" type="presOf" srcId="{33579630-8C5A-C445-B7DB-F52FD35555E5}" destId="{12763EAA-83B9-2645-95C6-DF0918696392}" srcOrd="0" destOrd="0" presId="urn:microsoft.com/office/officeart/2005/8/layout/process3"/>
    <dgm:cxn modelId="{55DC217E-FFFF-4240-B057-1117E24DF235}" type="presOf" srcId="{9E66F344-3FCE-204E-98B8-BE8C0A056294}" destId="{3F1B1DA6-B912-D74C-B61E-8EC897B9DCF3}" srcOrd="0" destOrd="0" presId="urn:microsoft.com/office/officeart/2005/8/layout/process3"/>
    <dgm:cxn modelId="{A55AA735-AE32-EB4D-A196-E8563381BF7E}" type="presOf" srcId="{E01A2550-9E0F-CF43-A432-CBE2375E9292}" destId="{8B652F9B-93F2-A143-8027-2302041BDFB2}" srcOrd="0" destOrd="1" presId="urn:microsoft.com/office/officeart/2005/8/layout/process3"/>
    <dgm:cxn modelId="{4C196C56-925C-944D-BA28-6A8F218F4720}" srcId="{33579630-8C5A-C445-B7DB-F52FD35555E5}" destId="{CFD9C168-A260-8F4D-86CC-0DD002DFED75}" srcOrd="0" destOrd="0" parTransId="{7A64E536-77C4-8B4B-B8E1-161B059EC46C}" sibTransId="{B4F088DD-4194-5944-B1FC-373923B3C55F}"/>
    <dgm:cxn modelId="{3A54A148-81F7-A141-9D63-718423169B86}" type="presOf" srcId="{2DFD8D99-94EF-BD4D-A1AF-A09038F804E3}" destId="{3D635ED3-C7FE-4144-9EE7-63EA00E8711E}" srcOrd="0" destOrd="0" presId="urn:microsoft.com/office/officeart/2005/8/layout/process3"/>
    <dgm:cxn modelId="{93969394-87F0-7646-852E-F8C1C39AD803}" type="presOf" srcId="{33579630-8C5A-C445-B7DB-F52FD35555E5}" destId="{4B904854-5888-1047-A9D6-7C6C5C951DC7}" srcOrd="1" destOrd="0" presId="urn:microsoft.com/office/officeart/2005/8/layout/process3"/>
    <dgm:cxn modelId="{BC67FAB9-1903-F746-B25D-9BB25212D23C}" srcId="{2DFD8D99-94EF-BD4D-A1AF-A09038F804E3}" destId="{33579630-8C5A-C445-B7DB-F52FD35555E5}" srcOrd="1" destOrd="0" parTransId="{586F7B22-C550-2D42-9F37-A62CBF3FD383}" sibTransId="{B409AABE-5A5C-754C-8F88-9C4CAA807EDC}"/>
    <dgm:cxn modelId="{CAA40EE4-0301-E446-92CD-FD4D6668C3B3}" srcId="{9E66F344-3FCE-204E-98B8-BE8C0A056294}" destId="{57F69038-38FD-BC4E-8A96-831BAF87227F}" srcOrd="0" destOrd="0" parTransId="{771904C9-6F03-284A-9FD0-A01E6C43FF59}" sibTransId="{4AA16425-1D7F-A843-AC5A-DBA4615D70E9}"/>
    <dgm:cxn modelId="{35080C05-7449-954A-AB5F-092B627C51D9}" type="presOf" srcId="{9E66F344-3FCE-204E-98B8-BE8C0A056294}" destId="{4F4130CF-05C8-B142-8060-11A9273BAE7F}" srcOrd="1" destOrd="0" presId="urn:microsoft.com/office/officeart/2005/8/layout/process3"/>
    <dgm:cxn modelId="{81DBC60D-B143-BC48-A88B-EF6318996861}" type="presOf" srcId="{CFD9C168-A260-8F4D-86CC-0DD002DFED75}" destId="{5E1D1424-EE41-D448-8B47-D6146157466D}" srcOrd="0" destOrd="0" presId="urn:microsoft.com/office/officeart/2005/8/layout/process3"/>
    <dgm:cxn modelId="{7DB2AFE8-CBBD-1545-851E-536C7A7E978B}" type="presOf" srcId="{50CAB4A8-66C8-0D4E-8405-09BBE9344A9D}" destId="{3E264D56-E960-AE40-B209-3C9F56E7956D}" srcOrd="0" destOrd="0" presId="urn:microsoft.com/office/officeart/2005/8/layout/process3"/>
    <dgm:cxn modelId="{F896A81C-E0B0-4049-BCEA-0EA3C052AFF2}" srcId="{9E66F344-3FCE-204E-98B8-BE8C0A056294}" destId="{E01A2550-9E0F-CF43-A432-CBE2375E9292}" srcOrd="1" destOrd="0" parTransId="{D5EBBB0C-DF95-0D48-952D-8D1B62364E3F}" sibTransId="{B7CB10C2-6ADC-A04F-A0AF-08A18FEF07E4}"/>
    <dgm:cxn modelId="{E22B3100-42E3-8347-B67B-33F6451104DA}" srcId="{2DFD8D99-94EF-BD4D-A1AF-A09038F804E3}" destId="{9E66F344-3FCE-204E-98B8-BE8C0A056294}" srcOrd="0" destOrd="0" parTransId="{94BCC5E2-45E4-AB45-884D-45BC0499E39A}" sibTransId="{50CAB4A8-66C8-0D4E-8405-09BBE9344A9D}"/>
    <dgm:cxn modelId="{E8521940-5B78-094E-8867-72B85125054B}" type="presOf" srcId="{57F69038-38FD-BC4E-8A96-831BAF87227F}" destId="{8B652F9B-93F2-A143-8027-2302041BDFB2}" srcOrd="0" destOrd="0" presId="urn:microsoft.com/office/officeart/2005/8/layout/process3"/>
    <dgm:cxn modelId="{748CB149-AA3F-2A4B-8D22-F74DEE0E7DA0}" type="presOf" srcId="{50CAB4A8-66C8-0D4E-8405-09BBE9344A9D}" destId="{37EDA839-88DD-3A4E-A721-98576BCD2041}" srcOrd="1" destOrd="0" presId="urn:microsoft.com/office/officeart/2005/8/layout/process3"/>
    <dgm:cxn modelId="{6FA5896C-EC8D-2D46-B6B0-182C322517FC}" type="presParOf" srcId="{3D635ED3-C7FE-4144-9EE7-63EA00E8711E}" destId="{4FEE13BA-F618-8D4C-80F4-77B1BCC388F1}" srcOrd="0" destOrd="0" presId="urn:microsoft.com/office/officeart/2005/8/layout/process3"/>
    <dgm:cxn modelId="{AD5DE504-98FC-A74C-AFC2-5C79F80B7FB4}" type="presParOf" srcId="{4FEE13BA-F618-8D4C-80F4-77B1BCC388F1}" destId="{3F1B1DA6-B912-D74C-B61E-8EC897B9DCF3}" srcOrd="0" destOrd="0" presId="urn:microsoft.com/office/officeart/2005/8/layout/process3"/>
    <dgm:cxn modelId="{63C5EEC4-D37C-BB42-A474-DE7471724EE4}" type="presParOf" srcId="{4FEE13BA-F618-8D4C-80F4-77B1BCC388F1}" destId="{4F4130CF-05C8-B142-8060-11A9273BAE7F}" srcOrd="1" destOrd="0" presId="urn:microsoft.com/office/officeart/2005/8/layout/process3"/>
    <dgm:cxn modelId="{E2AD59D9-287B-414F-8F2B-AA2873853A66}" type="presParOf" srcId="{4FEE13BA-F618-8D4C-80F4-77B1BCC388F1}" destId="{8B652F9B-93F2-A143-8027-2302041BDFB2}" srcOrd="2" destOrd="0" presId="urn:microsoft.com/office/officeart/2005/8/layout/process3"/>
    <dgm:cxn modelId="{4828344D-0AB8-0C4C-B6E4-392E42FF09C1}" type="presParOf" srcId="{3D635ED3-C7FE-4144-9EE7-63EA00E8711E}" destId="{3E264D56-E960-AE40-B209-3C9F56E7956D}" srcOrd="1" destOrd="0" presId="urn:microsoft.com/office/officeart/2005/8/layout/process3"/>
    <dgm:cxn modelId="{20121188-A0CF-1146-94B8-4AA8AED7C801}" type="presParOf" srcId="{3E264D56-E960-AE40-B209-3C9F56E7956D}" destId="{37EDA839-88DD-3A4E-A721-98576BCD2041}" srcOrd="0" destOrd="0" presId="urn:microsoft.com/office/officeart/2005/8/layout/process3"/>
    <dgm:cxn modelId="{13A47795-53B2-9C4E-9668-6FBFB8DABE03}" type="presParOf" srcId="{3D635ED3-C7FE-4144-9EE7-63EA00E8711E}" destId="{363EA953-CC37-5943-9D57-88BFE363F4E4}" srcOrd="2" destOrd="0" presId="urn:microsoft.com/office/officeart/2005/8/layout/process3"/>
    <dgm:cxn modelId="{82683E2F-3174-6645-B4B6-EF09E5B91814}" type="presParOf" srcId="{363EA953-CC37-5943-9D57-88BFE363F4E4}" destId="{12763EAA-83B9-2645-95C6-DF0918696392}" srcOrd="0" destOrd="0" presId="urn:microsoft.com/office/officeart/2005/8/layout/process3"/>
    <dgm:cxn modelId="{B6B811D7-ECCB-7B40-9997-D51398C1224B}" type="presParOf" srcId="{363EA953-CC37-5943-9D57-88BFE363F4E4}" destId="{4B904854-5888-1047-A9D6-7C6C5C951DC7}" srcOrd="1" destOrd="0" presId="urn:microsoft.com/office/officeart/2005/8/layout/process3"/>
    <dgm:cxn modelId="{15727D18-C919-D44F-A4DC-B798AD4FF3C1}" type="presParOf" srcId="{363EA953-CC37-5943-9D57-88BFE363F4E4}" destId="{5E1D1424-EE41-D448-8B47-D6146157466D}"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FF41EC87-8E23-B346-9D78-7016C45C5125}" type="doc">
      <dgm:prSet loTypeId="urn:microsoft.com/office/officeart/2005/8/layout/hierarchy1" loCatId="hierarchy" qsTypeId="urn:microsoft.com/office/officeart/2005/8/quickstyle/simple4" qsCatId="simple" csTypeId="urn:microsoft.com/office/officeart/2005/8/colors/accent1_2" csCatId="accent1" phldr="1"/>
      <dgm:spPr/>
      <dgm:t>
        <a:bodyPr/>
        <a:lstStyle/>
        <a:p>
          <a:endParaRPr lang="en-US"/>
        </a:p>
      </dgm:t>
    </dgm:pt>
    <dgm:pt modelId="{76FBACDE-B1DE-3B43-900A-11575B48372F}">
      <dgm:prSet phldrT="[Text]"/>
      <dgm:spPr/>
      <dgm:t>
        <a:bodyPr/>
        <a:lstStyle/>
        <a:p>
          <a:r>
            <a:rPr lang="en-US" dirty="0" smtClean="0"/>
            <a:t>Types of Aid</a:t>
          </a:r>
          <a:endParaRPr lang="en-US" dirty="0"/>
        </a:p>
      </dgm:t>
    </dgm:pt>
    <dgm:pt modelId="{519DFECD-CB86-084D-83EF-F9D02A11AF9F}" type="parTrans" cxnId="{04AEE042-6C65-5B4C-BF4C-628559B69790}">
      <dgm:prSet/>
      <dgm:spPr/>
      <dgm:t>
        <a:bodyPr/>
        <a:lstStyle/>
        <a:p>
          <a:endParaRPr lang="en-US"/>
        </a:p>
      </dgm:t>
    </dgm:pt>
    <dgm:pt modelId="{B2FA7ADD-28A9-5E45-A43A-7ACBD1235684}" type="sibTrans" cxnId="{04AEE042-6C65-5B4C-BF4C-628559B69790}">
      <dgm:prSet/>
      <dgm:spPr/>
      <dgm:t>
        <a:bodyPr/>
        <a:lstStyle/>
        <a:p>
          <a:endParaRPr lang="en-US"/>
        </a:p>
      </dgm:t>
    </dgm:pt>
    <dgm:pt modelId="{A83E623C-2022-1349-8364-1BC4721C6A6F}">
      <dgm:prSet phldrT="[Text]"/>
      <dgm:spPr/>
      <dgm:t>
        <a:bodyPr/>
        <a:lstStyle/>
        <a:p>
          <a:r>
            <a:rPr lang="en-US" dirty="0" smtClean="0"/>
            <a:t>Humanitarian</a:t>
          </a:r>
          <a:endParaRPr lang="en-US" dirty="0"/>
        </a:p>
      </dgm:t>
    </dgm:pt>
    <dgm:pt modelId="{611590CB-1C9D-4541-B02A-0306C503E79E}" type="parTrans" cxnId="{EB4F4BD7-2662-4D4C-A3DB-7EF7B8B6AA2B}">
      <dgm:prSet/>
      <dgm:spPr/>
      <dgm:t>
        <a:bodyPr/>
        <a:lstStyle/>
        <a:p>
          <a:endParaRPr lang="en-US" dirty="0"/>
        </a:p>
      </dgm:t>
    </dgm:pt>
    <dgm:pt modelId="{A0F6A32C-DCBF-0848-A301-9A55FE002900}" type="sibTrans" cxnId="{EB4F4BD7-2662-4D4C-A3DB-7EF7B8B6AA2B}">
      <dgm:prSet/>
      <dgm:spPr/>
      <dgm:t>
        <a:bodyPr/>
        <a:lstStyle/>
        <a:p>
          <a:endParaRPr lang="en-US"/>
        </a:p>
      </dgm:t>
    </dgm:pt>
    <dgm:pt modelId="{65221AE4-7BE4-DE46-A698-6A9EAEC2F0D1}">
      <dgm:prSet phldrT="[Text]"/>
      <dgm:spPr/>
      <dgm:t>
        <a:bodyPr/>
        <a:lstStyle/>
        <a:p>
          <a:r>
            <a:rPr lang="en-US" dirty="0" smtClean="0"/>
            <a:t>Food, medicine emergency relief</a:t>
          </a:r>
          <a:endParaRPr lang="en-US" dirty="0"/>
        </a:p>
      </dgm:t>
    </dgm:pt>
    <dgm:pt modelId="{3B6E2E7A-44BD-1148-AAEF-2BBA46637790}" type="parTrans" cxnId="{B34FA7B0-7AD6-094F-AF68-3CFE4E8693A2}">
      <dgm:prSet/>
      <dgm:spPr/>
      <dgm:t>
        <a:bodyPr/>
        <a:lstStyle/>
        <a:p>
          <a:endParaRPr lang="en-US" dirty="0"/>
        </a:p>
      </dgm:t>
    </dgm:pt>
    <dgm:pt modelId="{A32BEA99-24FD-9945-A69C-0D271448736F}" type="sibTrans" cxnId="{B34FA7B0-7AD6-094F-AF68-3CFE4E8693A2}">
      <dgm:prSet/>
      <dgm:spPr/>
      <dgm:t>
        <a:bodyPr/>
        <a:lstStyle/>
        <a:p>
          <a:endParaRPr lang="en-US"/>
        </a:p>
      </dgm:t>
    </dgm:pt>
    <dgm:pt modelId="{C766045E-68D6-C64D-91B3-CE5A769A1E8B}">
      <dgm:prSet phldrT="[Text]"/>
      <dgm:spPr/>
      <dgm:t>
        <a:bodyPr/>
        <a:lstStyle/>
        <a:p>
          <a:r>
            <a:rPr lang="en-US" dirty="0" smtClean="0"/>
            <a:t>Development</a:t>
          </a:r>
          <a:endParaRPr lang="en-US" dirty="0"/>
        </a:p>
      </dgm:t>
    </dgm:pt>
    <dgm:pt modelId="{C2437394-3CEF-7D40-B192-206F223177E0}" type="parTrans" cxnId="{3C99131A-5BFD-E445-AFDE-F36AC81F0814}">
      <dgm:prSet/>
      <dgm:spPr/>
      <dgm:t>
        <a:bodyPr/>
        <a:lstStyle/>
        <a:p>
          <a:endParaRPr lang="en-US" dirty="0"/>
        </a:p>
      </dgm:t>
    </dgm:pt>
    <dgm:pt modelId="{9709F593-8487-0A43-B1BA-AB266801D445}" type="sibTrans" cxnId="{3C99131A-5BFD-E445-AFDE-F36AC81F0814}">
      <dgm:prSet/>
      <dgm:spPr/>
      <dgm:t>
        <a:bodyPr/>
        <a:lstStyle/>
        <a:p>
          <a:endParaRPr lang="en-US"/>
        </a:p>
      </dgm:t>
    </dgm:pt>
    <dgm:pt modelId="{63E40B09-A1A9-0442-8DA2-4FDABF3488BD}">
      <dgm:prSet phldrT="[Text]"/>
      <dgm:spPr/>
      <dgm:t>
        <a:bodyPr/>
        <a:lstStyle/>
        <a:p>
          <a:r>
            <a:rPr lang="en-US" dirty="0" smtClean="0"/>
            <a:t>Improve human resources, technology and fund specific projects</a:t>
          </a:r>
          <a:endParaRPr lang="en-US" dirty="0"/>
        </a:p>
      </dgm:t>
    </dgm:pt>
    <dgm:pt modelId="{B8B9B064-77BF-EE48-B22A-960E32D120D2}" type="parTrans" cxnId="{97A7E2BC-FA0B-9F4C-A9F7-265ACAC11F19}">
      <dgm:prSet/>
      <dgm:spPr/>
      <dgm:t>
        <a:bodyPr/>
        <a:lstStyle/>
        <a:p>
          <a:endParaRPr lang="en-US" dirty="0"/>
        </a:p>
      </dgm:t>
    </dgm:pt>
    <dgm:pt modelId="{50941E72-B328-E643-AD9E-43884BBACF3C}" type="sibTrans" cxnId="{97A7E2BC-FA0B-9F4C-A9F7-265ACAC11F19}">
      <dgm:prSet/>
      <dgm:spPr/>
      <dgm:t>
        <a:bodyPr/>
        <a:lstStyle/>
        <a:p>
          <a:endParaRPr lang="en-US"/>
        </a:p>
      </dgm:t>
    </dgm:pt>
    <dgm:pt modelId="{6BDB6A25-42E0-8B4D-A978-1B3402187A4A}" type="pres">
      <dgm:prSet presAssocID="{FF41EC87-8E23-B346-9D78-7016C45C5125}" presName="hierChild1" presStyleCnt="0">
        <dgm:presLayoutVars>
          <dgm:chPref val="1"/>
          <dgm:dir/>
          <dgm:animOne val="branch"/>
          <dgm:animLvl val="lvl"/>
          <dgm:resizeHandles/>
        </dgm:presLayoutVars>
      </dgm:prSet>
      <dgm:spPr/>
      <dgm:t>
        <a:bodyPr/>
        <a:lstStyle/>
        <a:p>
          <a:endParaRPr lang="en-US"/>
        </a:p>
      </dgm:t>
    </dgm:pt>
    <dgm:pt modelId="{DE67B139-8618-CC4B-9C75-97924C4514D5}" type="pres">
      <dgm:prSet presAssocID="{76FBACDE-B1DE-3B43-900A-11575B48372F}" presName="hierRoot1" presStyleCnt="0"/>
      <dgm:spPr/>
    </dgm:pt>
    <dgm:pt modelId="{786C6561-1839-094A-A647-EB2D85066076}" type="pres">
      <dgm:prSet presAssocID="{76FBACDE-B1DE-3B43-900A-11575B48372F}" presName="composite" presStyleCnt="0"/>
      <dgm:spPr/>
    </dgm:pt>
    <dgm:pt modelId="{98453B3A-9B4D-8E48-B5D7-D4F7A1BACA5E}" type="pres">
      <dgm:prSet presAssocID="{76FBACDE-B1DE-3B43-900A-11575B48372F}" presName="background" presStyleLbl="node0" presStyleIdx="0" presStyleCnt="1"/>
      <dgm:spPr/>
    </dgm:pt>
    <dgm:pt modelId="{05F91E4E-A6A0-5D47-9F68-BE63D44AA367}" type="pres">
      <dgm:prSet presAssocID="{76FBACDE-B1DE-3B43-900A-11575B48372F}" presName="text" presStyleLbl="fgAcc0" presStyleIdx="0" presStyleCnt="1">
        <dgm:presLayoutVars>
          <dgm:chPref val="3"/>
        </dgm:presLayoutVars>
      </dgm:prSet>
      <dgm:spPr/>
      <dgm:t>
        <a:bodyPr/>
        <a:lstStyle/>
        <a:p>
          <a:endParaRPr lang="en-US"/>
        </a:p>
      </dgm:t>
    </dgm:pt>
    <dgm:pt modelId="{5BDFD68A-4B52-BC4F-9D98-6A9ED511CD67}" type="pres">
      <dgm:prSet presAssocID="{76FBACDE-B1DE-3B43-900A-11575B48372F}" presName="hierChild2" presStyleCnt="0"/>
      <dgm:spPr/>
    </dgm:pt>
    <dgm:pt modelId="{0BC98A0A-8BDA-174E-9DB7-C1C3B9012609}" type="pres">
      <dgm:prSet presAssocID="{611590CB-1C9D-4541-B02A-0306C503E79E}" presName="Name10" presStyleLbl="parChTrans1D2" presStyleIdx="0" presStyleCnt="2"/>
      <dgm:spPr/>
      <dgm:t>
        <a:bodyPr/>
        <a:lstStyle/>
        <a:p>
          <a:endParaRPr lang="en-US"/>
        </a:p>
      </dgm:t>
    </dgm:pt>
    <dgm:pt modelId="{8D71AEF8-1C63-1B41-B3D9-D426B4486919}" type="pres">
      <dgm:prSet presAssocID="{A83E623C-2022-1349-8364-1BC4721C6A6F}" presName="hierRoot2" presStyleCnt="0"/>
      <dgm:spPr/>
    </dgm:pt>
    <dgm:pt modelId="{52B873E8-67B3-2741-B7C5-305C965586E9}" type="pres">
      <dgm:prSet presAssocID="{A83E623C-2022-1349-8364-1BC4721C6A6F}" presName="composite2" presStyleCnt="0"/>
      <dgm:spPr/>
    </dgm:pt>
    <dgm:pt modelId="{0E6F66D7-7E52-2F4C-BE6D-25435611B651}" type="pres">
      <dgm:prSet presAssocID="{A83E623C-2022-1349-8364-1BC4721C6A6F}" presName="background2" presStyleLbl="node2" presStyleIdx="0" presStyleCnt="2"/>
      <dgm:spPr/>
    </dgm:pt>
    <dgm:pt modelId="{8B0FFDC5-999A-4847-886F-7701F5E9B862}" type="pres">
      <dgm:prSet presAssocID="{A83E623C-2022-1349-8364-1BC4721C6A6F}" presName="text2" presStyleLbl="fgAcc2" presStyleIdx="0" presStyleCnt="2">
        <dgm:presLayoutVars>
          <dgm:chPref val="3"/>
        </dgm:presLayoutVars>
      </dgm:prSet>
      <dgm:spPr/>
      <dgm:t>
        <a:bodyPr/>
        <a:lstStyle/>
        <a:p>
          <a:endParaRPr lang="en-US"/>
        </a:p>
      </dgm:t>
    </dgm:pt>
    <dgm:pt modelId="{4A0CC946-4920-114A-B0C2-2A2585682E29}" type="pres">
      <dgm:prSet presAssocID="{A83E623C-2022-1349-8364-1BC4721C6A6F}" presName="hierChild3" presStyleCnt="0"/>
      <dgm:spPr/>
    </dgm:pt>
    <dgm:pt modelId="{6498E5CF-C150-B948-B47B-604EE8605DDE}" type="pres">
      <dgm:prSet presAssocID="{3B6E2E7A-44BD-1148-AAEF-2BBA46637790}" presName="Name17" presStyleLbl="parChTrans1D3" presStyleIdx="0" presStyleCnt="2"/>
      <dgm:spPr/>
      <dgm:t>
        <a:bodyPr/>
        <a:lstStyle/>
        <a:p>
          <a:endParaRPr lang="en-US"/>
        </a:p>
      </dgm:t>
    </dgm:pt>
    <dgm:pt modelId="{CF0DA231-BD99-3E4A-8032-321AD05C05FB}" type="pres">
      <dgm:prSet presAssocID="{65221AE4-7BE4-DE46-A698-6A9EAEC2F0D1}" presName="hierRoot3" presStyleCnt="0"/>
      <dgm:spPr/>
    </dgm:pt>
    <dgm:pt modelId="{6F30680F-75A4-4D46-8998-4A85BD21D185}" type="pres">
      <dgm:prSet presAssocID="{65221AE4-7BE4-DE46-A698-6A9EAEC2F0D1}" presName="composite3" presStyleCnt="0"/>
      <dgm:spPr/>
    </dgm:pt>
    <dgm:pt modelId="{C936C8A8-F1F5-2741-9815-B50AF81BC41B}" type="pres">
      <dgm:prSet presAssocID="{65221AE4-7BE4-DE46-A698-6A9EAEC2F0D1}" presName="background3" presStyleLbl="node3" presStyleIdx="0" presStyleCnt="2"/>
      <dgm:spPr/>
    </dgm:pt>
    <dgm:pt modelId="{907B395E-0F65-8F48-9658-3EFB7FBB8585}" type="pres">
      <dgm:prSet presAssocID="{65221AE4-7BE4-DE46-A698-6A9EAEC2F0D1}" presName="text3" presStyleLbl="fgAcc3" presStyleIdx="0" presStyleCnt="2">
        <dgm:presLayoutVars>
          <dgm:chPref val="3"/>
        </dgm:presLayoutVars>
      </dgm:prSet>
      <dgm:spPr/>
      <dgm:t>
        <a:bodyPr/>
        <a:lstStyle/>
        <a:p>
          <a:endParaRPr lang="en-US"/>
        </a:p>
      </dgm:t>
    </dgm:pt>
    <dgm:pt modelId="{98FC6460-D820-ED40-BA2B-FA97E1122D9A}" type="pres">
      <dgm:prSet presAssocID="{65221AE4-7BE4-DE46-A698-6A9EAEC2F0D1}" presName="hierChild4" presStyleCnt="0"/>
      <dgm:spPr/>
    </dgm:pt>
    <dgm:pt modelId="{8F38464D-9828-A84D-9605-2133BF185406}" type="pres">
      <dgm:prSet presAssocID="{C2437394-3CEF-7D40-B192-206F223177E0}" presName="Name10" presStyleLbl="parChTrans1D2" presStyleIdx="1" presStyleCnt="2"/>
      <dgm:spPr/>
      <dgm:t>
        <a:bodyPr/>
        <a:lstStyle/>
        <a:p>
          <a:endParaRPr lang="en-US"/>
        </a:p>
      </dgm:t>
    </dgm:pt>
    <dgm:pt modelId="{6CB2E248-20F1-4944-8FF3-28957A8C0A0E}" type="pres">
      <dgm:prSet presAssocID="{C766045E-68D6-C64D-91B3-CE5A769A1E8B}" presName="hierRoot2" presStyleCnt="0"/>
      <dgm:spPr/>
    </dgm:pt>
    <dgm:pt modelId="{58EA0363-C078-CD4B-BDE5-15782069047F}" type="pres">
      <dgm:prSet presAssocID="{C766045E-68D6-C64D-91B3-CE5A769A1E8B}" presName="composite2" presStyleCnt="0"/>
      <dgm:spPr/>
    </dgm:pt>
    <dgm:pt modelId="{49F41F9B-7E84-2542-ABE9-F5802C773A84}" type="pres">
      <dgm:prSet presAssocID="{C766045E-68D6-C64D-91B3-CE5A769A1E8B}" presName="background2" presStyleLbl="node2" presStyleIdx="1" presStyleCnt="2"/>
      <dgm:spPr/>
    </dgm:pt>
    <dgm:pt modelId="{F54326D3-F712-D043-8181-188C4E6CDB54}" type="pres">
      <dgm:prSet presAssocID="{C766045E-68D6-C64D-91B3-CE5A769A1E8B}" presName="text2" presStyleLbl="fgAcc2" presStyleIdx="1" presStyleCnt="2">
        <dgm:presLayoutVars>
          <dgm:chPref val="3"/>
        </dgm:presLayoutVars>
      </dgm:prSet>
      <dgm:spPr/>
      <dgm:t>
        <a:bodyPr/>
        <a:lstStyle/>
        <a:p>
          <a:endParaRPr lang="en-US"/>
        </a:p>
      </dgm:t>
    </dgm:pt>
    <dgm:pt modelId="{AA8748A0-5CD1-AA43-BE5B-F76FCE496D3D}" type="pres">
      <dgm:prSet presAssocID="{C766045E-68D6-C64D-91B3-CE5A769A1E8B}" presName="hierChild3" presStyleCnt="0"/>
      <dgm:spPr/>
    </dgm:pt>
    <dgm:pt modelId="{BAEDF9AE-FA68-434A-BB0A-1FF932BDD1EC}" type="pres">
      <dgm:prSet presAssocID="{B8B9B064-77BF-EE48-B22A-960E32D120D2}" presName="Name17" presStyleLbl="parChTrans1D3" presStyleIdx="1" presStyleCnt="2"/>
      <dgm:spPr/>
      <dgm:t>
        <a:bodyPr/>
        <a:lstStyle/>
        <a:p>
          <a:endParaRPr lang="en-US"/>
        </a:p>
      </dgm:t>
    </dgm:pt>
    <dgm:pt modelId="{DF766942-7ADB-314C-98E3-A50A8CF6CF77}" type="pres">
      <dgm:prSet presAssocID="{63E40B09-A1A9-0442-8DA2-4FDABF3488BD}" presName="hierRoot3" presStyleCnt="0"/>
      <dgm:spPr/>
    </dgm:pt>
    <dgm:pt modelId="{1A95D8CB-08D8-F34C-ADDC-2A5062E47A25}" type="pres">
      <dgm:prSet presAssocID="{63E40B09-A1A9-0442-8DA2-4FDABF3488BD}" presName="composite3" presStyleCnt="0"/>
      <dgm:spPr/>
    </dgm:pt>
    <dgm:pt modelId="{B6221AB2-9628-0049-B4D2-55A91292B237}" type="pres">
      <dgm:prSet presAssocID="{63E40B09-A1A9-0442-8DA2-4FDABF3488BD}" presName="background3" presStyleLbl="node3" presStyleIdx="1" presStyleCnt="2"/>
      <dgm:spPr/>
    </dgm:pt>
    <dgm:pt modelId="{49A34C4B-41F9-E74D-803B-5CBFE92C9525}" type="pres">
      <dgm:prSet presAssocID="{63E40B09-A1A9-0442-8DA2-4FDABF3488BD}" presName="text3" presStyleLbl="fgAcc3" presStyleIdx="1" presStyleCnt="2">
        <dgm:presLayoutVars>
          <dgm:chPref val="3"/>
        </dgm:presLayoutVars>
      </dgm:prSet>
      <dgm:spPr/>
      <dgm:t>
        <a:bodyPr/>
        <a:lstStyle/>
        <a:p>
          <a:endParaRPr lang="en-US"/>
        </a:p>
      </dgm:t>
    </dgm:pt>
    <dgm:pt modelId="{1D7EE729-E7A5-8D4C-9FA2-4A1FAA1AEAD0}" type="pres">
      <dgm:prSet presAssocID="{63E40B09-A1A9-0442-8DA2-4FDABF3488BD}" presName="hierChild4" presStyleCnt="0"/>
      <dgm:spPr/>
    </dgm:pt>
  </dgm:ptLst>
  <dgm:cxnLst>
    <dgm:cxn modelId="{B34FA7B0-7AD6-094F-AF68-3CFE4E8693A2}" srcId="{A83E623C-2022-1349-8364-1BC4721C6A6F}" destId="{65221AE4-7BE4-DE46-A698-6A9EAEC2F0D1}" srcOrd="0" destOrd="0" parTransId="{3B6E2E7A-44BD-1148-AAEF-2BBA46637790}" sibTransId="{A32BEA99-24FD-9945-A69C-0D271448736F}"/>
    <dgm:cxn modelId="{04AEE042-6C65-5B4C-BF4C-628559B69790}" srcId="{FF41EC87-8E23-B346-9D78-7016C45C5125}" destId="{76FBACDE-B1DE-3B43-900A-11575B48372F}" srcOrd="0" destOrd="0" parTransId="{519DFECD-CB86-084D-83EF-F9D02A11AF9F}" sibTransId="{B2FA7ADD-28A9-5E45-A43A-7ACBD1235684}"/>
    <dgm:cxn modelId="{3C99131A-5BFD-E445-AFDE-F36AC81F0814}" srcId="{76FBACDE-B1DE-3B43-900A-11575B48372F}" destId="{C766045E-68D6-C64D-91B3-CE5A769A1E8B}" srcOrd="1" destOrd="0" parTransId="{C2437394-3CEF-7D40-B192-206F223177E0}" sibTransId="{9709F593-8487-0A43-B1BA-AB266801D445}"/>
    <dgm:cxn modelId="{8279D814-159C-B844-B83D-168736CA97F0}" type="presOf" srcId="{63E40B09-A1A9-0442-8DA2-4FDABF3488BD}" destId="{49A34C4B-41F9-E74D-803B-5CBFE92C9525}" srcOrd="0" destOrd="0" presId="urn:microsoft.com/office/officeart/2005/8/layout/hierarchy1"/>
    <dgm:cxn modelId="{E3BA73F8-ABAA-BE44-A5CC-89091BEB8CD9}" type="presOf" srcId="{C766045E-68D6-C64D-91B3-CE5A769A1E8B}" destId="{F54326D3-F712-D043-8181-188C4E6CDB54}" srcOrd="0" destOrd="0" presId="urn:microsoft.com/office/officeart/2005/8/layout/hierarchy1"/>
    <dgm:cxn modelId="{C491600B-693D-8D41-B449-5DAD9ECF876C}" type="presOf" srcId="{A83E623C-2022-1349-8364-1BC4721C6A6F}" destId="{8B0FFDC5-999A-4847-886F-7701F5E9B862}" srcOrd="0" destOrd="0" presId="urn:microsoft.com/office/officeart/2005/8/layout/hierarchy1"/>
    <dgm:cxn modelId="{AAD173EA-73D8-4C4A-A431-7C756F12F8E7}" type="presOf" srcId="{76FBACDE-B1DE-3B43-900A-11575B48372F}" destId="{05F91E4E-A6A0-5D47-9F68-BE63D44AA367}" srcOrd="0" destOrd="0" presId="urn:microsoft.com/office/officeart/2005/8/layout/hierarchy1"/>
    <dgm:cxn modelId="{D3C0D369-DBC0-8644-A556-BBFA1E864CCB}" type="presOf" srcId="{C2437394-3CEF-7D40-B192-206F223177E0}" destId="{8F38464D-9828-A84D-9605-2133BF185406}" srcOrd="0" destOrd="0" presId="urn:microsoft.com/office/officeart/2005/8/layout/hierarchy1"/>
    <dgm:cxn modelId="{6F079F22-C065-494A-B131-04FE13D4612D}" type="presOf" srcId="{611590CB-1C9D-4541-B02A-0306C503E79E}" destId="{0BC98A0A-8BDA-174E-9DB7-C1C3B9012609}" srcOrd="0" destOrd="0" presId="urn:microsoft.com/office/officeart/2005/8/layout/hierarchy1"/>
    <dgm:cxn modelId="{EB4F4BD7-2662-4D4C-A3DB-7EF7B8B6AA2B}" srcId="{76FBACDE-B1DE-3B43-900A-11575B48372F}" destId="{A83E623C-2022-1349-8364-1BC4721C6A6F}" srcOrd="0" destOrd="0" parTransId="{611590CB-1C9D-4541-B02A-0306C503E79E}" sibTransId="{A0F6A32C-DCBF-0848-A301-9A55FE002900}"/>
    <dgm:cxn modelId="{80CB3B87-283D-A74E-B424-5AD3A34FD399}" type="presOf" srcId="{FF41EC87-8E23-B346-9D78-7016C45C5125}" destId="{6BDB6A25-42E0-8B4D-A978-1B3402187A4A}" srcOrd="0" destOrd="0" presId="urn:microsoft.com/office/officeart/2005/8/layout/hierarchy1"/>
    <dgm:cxn modelId="{FE6CAF7E-C6A8-4C4C-B9B4-86EA5F715F7D}" type="presOf" srcId="{3B6E2E7A-44BD-1148-AAEF-2BBA46637790}" destId="{6498E5CF-C150-B948-B47B-604EE8605DDE}" srcOrd="0" destOrd="0" presId="urn:microsoft.com/office/officeart/2005/8/layout/hierarchy1"/>
    <dgm:cxn modelId="{D945EB1A-EA40-5F4D-87BE-4764AF263E8C}" type="presOf" srcId="{B8B9B064-77BF-EE48-B22A-960E32D120D2}" destId="{BAEDF9AE-FA68-434A-BB0A-1FF932BDD1EC}" srcOrd="0" destOrd="0" presId="urn:microsoft.com/office/officeart/2005/8/layout/hierarchy1"/>
    <dgm:cxn modelId="{97A7E2BC-FA0B-9F4C-A9F7-265ACAC11F19}" srcId="{C766045E-68D6-C64D-91B3-CE5A769A1E8B}" destId="{63E40B09-A1A9-0442-8DA2-4FDABF3488BD}" srcOrd="0" destOrd="0" parTransId="{B8B9B064-77BF-EE48-B22A-960E32D120D2}" sibTransId="{50941E72-B328-E643-AD9E-43884BBACF3C}"/>
    <dgm:cxn modelId="{60478470-9AD7-1C4F-8C18-39760F846EAE}" type="presOf" srcId="{65221AE4-7BE4-DE46-A698-6A9EAEC2F0D1}" destId="{907B395E-0F65-8F48-9658-3EFB7FBB8585}" srcOrd="0" destOrd="0" presId="urn:microsoft.com/office/officeart/2005/8/layout/hierarchy1"/>
    <dgm:cxn modelId="{AEEAC12F-DE37-D449-9287-15E07918304E}" type="presParOf" srcId="{6BDB6A25-42E0-8B4D-A978-1B3402187A4A}" destId="{DE67B139-8618-CC4B-9C75-97924C4514D5}" srcOrd="0" destOrd="0" presId="urn:microsoft.com/office/officeart/2005/8/layout/hierarchy1"/>
    <dgm:cxn modelId="{F4AFCD83-1B0B-DB4A-A7E7-876F2B477239}" type="presParOf" srcId="{DE67B139-8618-CC4B-9C75-97924C4514D5}" destId="{786C6561-1839-094A-A647-EB2D85066076}" srcOrd="0" destOrd="0" presId="urn:microsoft.com/office/officeart/2005/8/layout/hierarchy1"/>
    <dgm:cxn modelId="{1D920B9C-A29E-2E43-ABD4-BE525F3F65C3}" type="presParOf" srcId="{786C6561-1839-094A-A647-EB2D85066076}" destId="{98453B3A-9B4D-8E48-B5D7-D4F7A1BACA5E}" srcOrd="0" destOrd="0" presId="urn:microsoft.com/office/officeart/2005/8/layout/hierarchy1"/>
    <dgm:cxn modelId="{4895AB8C-7D39-1C48-B9EE-E5A46818B2DB}" type="presParOf" srcId="{786C6561-1839-094A-A647-EB2D85066076}" destId="{05F91E4E-A6A0-5D47-9F68-BE63D44AA367}" srcOrd="1" destOrd="0" presId="urn:microsoft.com/office/officeart/2005/8/layout/hierarchy1"/>
    <dgm:cxn modelId="{6F94C4A9-150A-F846-88F2-F683EFC7A61E}" type="presParOf" srcId="{DE67B139-8618-CC4B-9C75-97924C4514D5}" destId="{5BDFD68A-4B52-BC4F-9D98-6A9ED511CD67}" srcOrd="1" destOrd="0" presId="urn:microsoft.com/office/officeart/2005/8/layout/hierarchy1"/>
    <dgm:cxn modelId="{2CCE8B52-E826-DB45-9FC8-1063319B6E4B}" type="presParOf" srcId="{5BDFD68A-4B52-BC4F-9D98-6A9ED511CD67}" destId="{0BC98A0A-8BDA-174E-9DB7-C1C3B9012609}" srcOrd="0" destOrd="0" presId="urn:microsoft.com/office/officeart/2005/8/layout/hierarchy1"/>
    <dgm:cxn modelId="{E4140A3D-EC45-5F49-BAFC-D42679128257}" type="presParOf" srcId="{5BDFD68A-4B52-BC4F-9D98-6A9ED511CD67}" destId="{8D71AEF8-1C63-1B41-B3D9-D426B4486919}" srcOrd="1" destOrd="0" presId="urn:microsoft.com/office/officeart/2005/8/layout/hierarchy1"/>
    <dgm:cxn modelId="{716017E5-8959-7A4C-8CF7-532F5B831638}" type="presParOf" srcId="{8D71AEF8-1C63-1B41-B3D9-D426B4486919}" destId="{52B873E8-67B3-2741-B7C5-305C965586E9}" srcOrd="0" destOrd="0" presId="urn:microsoft.com/office/officeart/2005/8/layout/hierarchy1"/>
    <dgm:cxn modelId="{5DC30A58-8C92-A841-A562-A0C2BA107835}" type="presParOf" srcId="{52B873E8-67B3-2741-B7C5-305C965586E9}" destId="{0E6F66D7-7E52-2F4C-BE6D-25435611B651}" srcOrd="0" destOrd="0" presId="urn:microsoft.com/office/officeart/2005/8/layout/hierarchy1"/>
    <dgm:cxn modelId="{D597E0DD-E232-6546-BB28-7CAD9D8C1F2B}" type="presParOf" srcId="{52B873E8-67B3-2741-B7C5-305C965586E9}" destId="{8B0FFDC5-999A-4847-886F-7701F5E9B862}" srcOrd="1" destOrd="0" presId="urn:microsoft.com/office/officeart/2005/8/layout/hierarchy1"/>
    <dgm:cxn modelId="{A4F6F6C8-307B-DA4B-89C2-8494D4371964}" type="presParOf" srcId="{8D71AEF8-1C63-1B41-B3D9-D426B4486919}" destId="{4A0CC946-4920-114A-B0C2-2A2585682E29}" srcOrd="1" destOrd="0" presId="urn:microsoft.com/office/officeart/2005/8/layout/hierarchy1"/>
    <dgm:cxn modelId="{36CA114B-5E8F-AB49-9941-F68192F6A5B8}" type="presParOf" srcId="{4A0CC946-4920-114A-B0C2-2A2585682E29}" destId="{6498E5CF-C150-B948-B47B-604EE8605DDE}" srcOrd="0" destOrd="0" presId="urn:microsoft.com/office/officeart/2005/8/layout/hierarchy1"/>
    <dgm:cxn modelId="{D97D248E-1066-174A-BC5B-819C319CB66B}" type="presParOf" srcId="{4A0CC946-4920-114A-B0C2-2A2585682E29}" destId="{CF0DA231-BD99-3E4A-8032-321AD05C05FB}" srcOrd="1" destOrd="0" presId="urn:microsoft.com/office/officeart/2005/8/layout/hierarchy1"/>
    <dgm:cxn modelId="{24B61473-5AD9-AB4C-B1F3-5FBBFD15E320}" type="presParOf" srcId="{CF0DA231-BD99-3E4A-8032-321AD05C05FB}" destId="{6F30680F-75A4-4D46-8998-4A85BD21D185}" srcOrd="0" destOrd="0" presId="urn:microsoft.com/office/officeart/2005/8/layout/hierarchy1"/>
    <dgm:cxn modelId="{C97E748B-1104-B647-BAE7-B86EC9770523}" type="presParOf" srcId="{6F30680F-75A4-4D46-8998-4A85BD21D185}" destId="{C936C8A8-F1F5-2741-9815-B50AF81BC41B}" srcOrd="0" destOrd="0" presId="urn:microsoft.com/office/officeart/2005/8/layout/hierarchy1"/>
    <dgm:cxn modelId="{A7F6DBE2-3A5A-C841-829B-8E46CB6F2A9C}" type="presParOf" srcId="{6F30680F-75A4-4D46-8998-4A85BD21D185}" destId="{907B395E-0F65-8F48-9658-3EFB7FBB8585}" srcOrd="1" destOrd="0" presId="urn:microsoft.com/office/officeart/2005/8/layout/hierarchy1"/>
    <dgm:cxn modelId="{36EA38F9-1DCC-EE41-B973-6E049C95B525}" type="presParOf" srcId="{CF0DA231-BD99-3E4A-8032-321AD05C05FB}" destId="{98FC6460-D820-ED40-BA2B-FA97E1122D9A}" srcOrd="1" destOrd="0" presId="urn:microsoft.com/office/officeart/2005/8/layout/hierarchy1"/>
    <dgm:cxn modelId="{BF9A6521-45A6-CE4D-8C4C-1B8B21B79570}" type="presParOf" srcId="{5BDFD68A-4B52-BC4F-9D98-6A9ED511CD67}" destId="{8F38464D-9828-A84D-9605-2133BF185406}" srcOrd="2" destOrd="0" presId="urn:microsoft.com/office/officeart/2005/8/layout/hierarchy1"/>
    <dgm:cxn modelId="{6A90617C-883B-5D46-840A-D58B8B3B69BE}" type="presParOf" srcId="{5BDFD68A-4B52-BC4F-9D98-6A9ED511CD67}" destId="{6CB2E248-20F1-4944-8FF3-28957A8C0A0E}" srcOrd="3" destOrd="0" presId="urn:microsoft.com/office/officeart/2005/8/layout/hierarchy1"/>
    <dgm:cxn modelId="{06DF28B8-F8D0-3347-8220-85DF2521DF5A}" type="presParOf" srcId="{6CB2E248-20F1-4944-8FF3-28957A8C0A0E}" destId="{58EA0363-C078-CD4B-BDE5-15782069047F}" srcOrd="0" destOrd="0" presId="urn:microsoft.com/office/officeart/2005/8/layout/hierarchy1"/>
    <dgm:cxn modelId="{6DFBE59A-A344-0544-9AAB-F959DCAC6ED4}" type="presParOf" srcId="{58EA0363-C078-CD4B-BDE5-15782069047F}" destId="{49F41F9B-7E84-2542-ABE9-F5802C773A84}" srcOrd="0" destOrd="0" presId="urn:microsoft.com/office/officeart/2005/8/layout/hierarchy1"/>
    <dgm:cxn modelId="{70204248-A74E-A14C-A43D-C28BB0C6A662}" type="presParOf" srcId="{58EA0363-C078-CD4B-BDE5-15782069047F}" destId="{F54326D3-F712-D043-8181-188C4E6CDB54}" srcOrd="1" destOrd="0" presId="urn:microsoft.com/office/officeart/2005/8/layout/hierarchy1"/>
    <dgm:cxn modelId="{6B218050-CCFF-0142-86EF-A7C1ABD7862B}" type="presParOf" srcId="{6CB2E248-20F1-4944-8FF3-28957A8C0A0E}" destId="{AA8748A0-5CD1-AA43-BE5B-F76FCE496D3D}" srcOrd="1" destOrd="0" presId="urn:microsoft.com/office/officeart/2005/8/layout/hierarchy1"/>
    <dgm:cxn modelId="{045067F4-273E-7741-8CE8-BF0606398441}" type="presParOf" srcId="{AA8748A0-5CD1-AA43-BE5B-F76FCE496D3D}" destId="{BAEDF9AE-FA68-434A-BB0A-1FF932BDD1EC}" srcOrd="0" destOrd="0" presId="urn:microsoft.com/office/officeart/2005/8/layout/hierarchy1"/>
    <dgm:cxn modelId="{5B9799DD-3BE3-674E-8F63-156DF983F070}" type="presParOf" srcId="{AA8748A0-5CD1-AA43-BE5B-F76FCE496D3D}" destId="{DF766942-7ADB-314C-98E3-A50A8CF6CF77}" srcOrd="1" destOrd="0" presId="urn:microsoft.com/office/officeart/2005/8/layout/hierarchy1"/>
    <dgm:cxn modelId="{3CE75E7D-75F0-5441-82FE-85B4E29A3C1B}" type="presParOf" srcId="{DF766942-7ADB-314C-98E3-A50A8CF6CF77}" destId="{1A95D8CB-08D8-F34C-ADDC-2A5062E47A25}" srcOrd="0" destOrd="0" presId="urn:microsoft.com/office/officeart/2005/8/layout/hierarchy1"/>
    <dgm:cxn modelId="{4170D56A-46B3-4F45-AD96-0B0F57BEDF0A}" type="presParOf" srcId="{1A95D8CB-08D8-F34C-ADDC-2A5062E47A25}" destId="{B6221AB2-9628-0049-B4D2-55A91292B237}" srcOrd="0" destOrd="0" presId="urn:microsoft.com/office/officeart/2005/8/layout/hierarchy1"/>
    <dgm:cxn modelId="{FAFD7A2D-CFAD-BF44-B177-6749393DA5FF}" type="presParOf" srcId="{1A95D8CB-08D8-F34C-ADDC-2A5062E47A25}" destId="{49A34C4B-41F9-E74D-803B-5CBFE92C9525}" srcOrd="1" destOrd="0" presId="urn:microsoft.com/office/officeart/2005/8/layout/hierarchy1"/>
    <dgm:cxn modelId="{98ADA9E6-77E1-D947-9572-18DE085158D6}" type="presParOf" srcId="{DF766942-7ADB-314C-98E3-A50A8CF6CF77}" destId="{1D7EE729-E7A5-8D4C-9FA2-4A1FAA1AEAD0}"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6676D7EB-8740-E94D-8231-37F13879B447}" type="doc">
      <dgm:prSet loTypeId="urn:microsoft.com/office/officeart/2005/8/layout/chart3" loCatId="relationship" qsTypeId="urn:microsoft.com/office/officeart/2005/8/quickstyle/simple4" qsCatId="simple" csTypeId="urn:microsoft.com/office/officeart/2005/8/colors/accent1_2" csCatId="accent1" phldr="1"/>
      <dgm:spPr/>
      <dgm:t>
        <a:bodyPr/>
        <a:lstStyle/>
        <a:p>
          <a:endParaRPr lang="en-US"/>
        </a:p>
      </dgm:t>
    </dgm:pt>
    <dgm:pt modelId="{A9833141-4AB5-0F47-9ABF-BB884B548D96}">
      <dgm:prSet phldrT="[Text]"/>
      <dgm:spPr/>
      <dgm:t>
        <a:bodyPr/>
        <a:lstStyle/>
        <a:p>
          <a:r>
            <a:rPr lang="en-US" dirty="0" smtClean="0"/>
            <a:t>Long Term loans</a:t>
          </a:r>
          <a:endParaRPr lang="en-US" dirty="0"/>
        </a:p>
      </dgm:t>
    </dgm:pt>
    <dgm:pt modelId="{66BD93F1-ABEF-DA46-907B-4036B6E8C48D}" type="parTrans" cxnId="{AF329D99-5641-0947-B96E-CAEC26E3D62C}">
      <dgm:prSet/>
      <dgm:spPr/>
      <dgm:t>
        <a:bodyPr/>
        <a:lstStyle/>
        <a:p>
          <a:endParaRPr lang="en-US"/>
        </a:p>
      </dgm:t>
    </dgm:pt>
    <dgm:pt modelId="{FD669E13-CF09-2244-9F51-F3F561379A3D}" type="sibTrans" cxnId="{AF329D99-5641-0947-B96E-CAEC26E3D62C}">
      <dgm:prSet/>
      <dgm:spPr/>
      <dgm:t>
        <a:bodyPr/>
        <a:lstStyle/>
        <a:p>
          <a:endParaRPr lang="en-US"/>
        </a:p>
      </dgm:t>
    </dgm:pt>
    <dgm:pt modelId="{B625D760-1266-9846-BEA2-3DF35DBC94D9}">
      <dgm:prSet phldrT="[Text]"/>
      <dgm:spPr/>
      <dgm:t>
        <a:bodyPr/>
        <a:lstStyle/>
        <a:p>
          <a:r>
            <a:rPr lang="en-US" dirty="0" smtClean="0"/>
            <a:t>Tied Aid</a:t>
          </a:r>
          <a:endParaRPr lang="en-US" dirty="0"/>
        </a:p>
      </dgm:t>
    </dgm:pt>
    <dgm:pt modelId="{5B1A32D9-4575-6D48-BE14-CD9C3ADE993C}" type="parTrans" cxnId="{0F81891E-8CF5-2C41-96F7-9C264FEFFCBE}">
      <dgm:prSet/>
      <dgm:spPr/>
      <dgm:t>
        <a:bodyPr/>
        <a:lstStyle/>
        <a:p>
          <a:endParaRPr lang="en-US"/>
        </a:p>
      </dgm:t>
    </dgm:pt>
    <dgm:pt modelId="{1885B3A7-1225-3946-9E20-8E37E505518F}" type="sibTrans" cxnId="{0F81891E-8CF5-2C41-96F7-9C264FEFFCBE}">
      <dgm:prSet/>
      <dgm:spPr/>
      <dgm:t>
        <a:bodyPr/>
        <a:lstStyle/>
        <a:p>
          <a:endParaRPr lang="en-US"/>
        </a:p>
      </dgm:t>
    </dgm:pt>
    <dgm:pt modelId="{C907D01D-002F-1F4F-B78F-60384EF6F5F3}">
      <dgm:prSet phldrT="[Text]"/>
      <dgm:spPr/>
      <dgm:t>
        <a:bodyPr/>
        <a:lstStyle/>
        <a:p>
          <a:r>
            <a:rPr lang="en-US" dirty="0" smtClean="0"/>
            <a:t>Project Aid</a:t>
          </a:r>
          <a:endParaRPr lang="en-US" dirty="0"/>
        </a:p>
      </dgm:t>
    </dgm:pt>
    <dgm:pt modelId="{DCC3B5AC-E986-0241-A30A-8A2622C1DCB0}" type="parTrans" cxnId="{C9BD4678-79BB-DC4A-AC59-3ADD4B873D94}">
      <dgm:prSet/>
      <dgm:spPr/>
      <dgm:t>
        <a:bodyPr/>
        <a:lstStyle/>
        <a:p>
          <a:endParaRPr lang="en-US"/>
        </a:p>
      </dgm:t>
    </dgm:pt>
    <dgm:pt modelId="{79FD3065-55D3-1E46-B109-945083E6BF79}" type="sibTrans" cxnId="{C9BD4678-79BB-DC4A-AC59-3ADD4B873D94}">
      <dgm:prSet/>
      <dgm:spPr/>
      <dgm:t>
        <a:bodyPr/>
        <a:lstStyle/>
        <a:p>
          <a:endParaRPr lang="en-US"/>
        </a:p>
      </dgm:t>
    </dgm:pt>
    <dgm:pt modelId="{DD7A1FCD-9908-6741-9D6F-F3C5DAF53473}">
      <dgm:prSet phldrT="[Text]"/>
      <dgm:spPr/>
      <dgm:t>
        <a:bodyPr/>
        <a:lstStyle/>
        <a:p>
          <a:r>
            <a:rPr lang="en-US" dirty="0" smtClean="0"/>
            <a:t>Technical Assistance Aid</a:t>
          </a:r>
          <a:endParaRPr lang="en-US" dirty="0"/>
        </a:p>
      </dgm:t>
    </dgm:pt>
    <dgm:pt modelId="{79222DEB-B234-004E-A7EB-9D7E9793618C}" type="parTrans" cxnId="{BF4BDADC-15F5-184A-A1DF-8786413AE1C1}">
      <dgm:prSet/>
      <dgm:spPr/>
      <dgm:t>
        <a:bodyPr/>
        <a:lstStyle/>
        <a:p>
          <a:endParaRPr lang="en-US"/>
        </a:p>
      </dgm:t>
    </dgm:pt>
    <dgm:pt modelId="{8B353EE4-8F2E-BE47-AA2B-7E149DD5A3E3}" type="sibTrans" cxnId="{BF4BDADC-15F5-184A-A1DF-8786413AE1C1}">
      <dgm:prSet/>
      <dgm:spPr/>
      <dgm:t>
        <a:bodyPr/>
        <a:lstStyle/>
        <a:p>
          <a:endParaRPr lang="en-US"/>
        </a:p>
      </dgm:t>
    </dgm:pt>
    <dgm:pt modelId="{366ACE1C-D3BA-F74C-93D7-2272CB8DF011}">
      <dgm:prSet phldrT="[Text]"/>
      <dgm:spPr/>
      <dgm:t>
        <a:bodyPr/>
        <a:lstStyle/>
        <a:p>
          <a:r>
            <a:rPr lang="en-US" dirty="0" smtClean="0"/>
            <a:t>Commodity Aid</a:t>
          </a:r>
          <a:endParaRPr lang="en-US" dirty="0"/>
        </a:p>
      </dgm:t>
    </dgm:pt>
    <dgm:pt modelId="{17C23C16-6589-EF47-BB27-5A672D09CAFD}" type="parTrans" cxnId="{68F23F6A-4416-D049-B39E-5462FF9A8156}">
      <dgm:prSet/>
      <dgm:spPr/>
      <dgm:t>
        <a:bodyPr/>
        <a:lstStyle/>
        <a:p>
          <a:endParaRPr lang="en-US"/>
        </a:p>
      </dgm:t>
    </dgm:pt>
    <dgm:pt modelId="{77832A2A-307F-CE44-A87D-0F2E7469C8FC}" type="sibTrans" cxnId="{68F23F6A-4416-D049-B39E-5462FF9A8156}">
      <dgm:prSet/>
      <dgm:spPr/>
      <dgm:t>
        <a:bodyPr/>
        <a:lstStyle/>
        <a:p>
          <a:endParaRPr lang="en-US"/>
        </a:p>
      </dgm:t>
    </dgm:pt>
    <dgm:pt modelId="{08F392DF-1090-694E-9091-98A174D5E5A5}" type="pres">
      <dgm:prSet presAssocID="{6676D7EB-8740-E94D-8231-37F13879B447}" presName="compositeShape" presStyleCnt="0">
        <dgm:presLayoutVars>
          <dgm:chMax val="7"/>
          <dgm:dir/>
          <dgm:resizeHandles val="exact"/>
        </dgm:presLayoutVars>
      </dgm:prSet>
      <dgm:spPr/>
      <dgm:t>
        <a:bodyPr/>
        <a:lstStyle/>
        <a:p>
          <a:endParaRPr lang="en-US"/>
        </a:p>
      </dgm:t>
    </dgm:pt>
    <dgm:pt modelId="{B16BBF39-A12F-7D40-9F6F-746C13C3E814}" type="pres">
      <dgm:prSet presAssocID="{6676D7EB-8740-E94D-8231-37F13879B447}" presName="wedge1" presStyleLbl="node1" presStyleIdx="0" presStyleCnt="5"/>
      <dgm:spPr/>
      <dgm:t>
        <a:bodyPr/>
        <a:lstStyle/>
        <a:p>
          <a:endParaRPr lang="en-US"/>
        </a:p>
      </dgm:t>
    </dgm:pt>
    <dgm:pt modelId="{0834CF26-AA29-BF49-B8F1-4D2FB2404902}" type="pres">
      <dgm:prSet presAssocID="{6676D7EB-8740-E94D-8231-37F13879B447}" presName="wedge1Tx" presStyleLbl="node1" presStyleIdx="0" presStyleCnt="5">
        <dgm:presLayoutVars>
          <dgm:chMax val="0"/>
          <dgm:chPref val="0"/>
          <dgm:bulletEnabled val="1"/>
        </dgm:presLayoutVars>
      </dgm:prSet>
      <dgm:spPr/>
      <dgm:t>
        <a:bodyPr/>
        <a:lstStyle/>
        <a:p>
          <a:endParaRPr lang="en-US"/>
        </a:p>
      </dgm:t>
    </dgm:pt>
    <dgm:pt modelId="{78775721-1E51-C248-A263-4F606A5ABBC4}" type="pres">
      <dgm:prSet presAssocID="{6676D7EB-8740-E94D-8231-37F13879B447}" presName="wedge2" presStyleLbl="node1" presStyleIdx="1" presStyleCnt="5"/>
      <dgm:spPr/>
      <dgm:t>
        <a:bodyPr/>
        <a:lstStyle/>
        <a:p>
          <a:endParaRPr lang="en-US"/>
        </a:p>
      </dgm:t>
    </dgm:pt>
    <dgm:pt modelId="{02FF66CB-46A0-1344-95C8-F130D7B9E23E}" type="pres">
      <dgm:prSet presAssocID="{6676D7EB-8740-E94D-8231-37F13879B447}" presName="wedge2Tx" presStyleLbl="node1" presStyleIdx="1" presStyleCnt="5">
        <dgm:presLayoutVars>
          <dgm:chMax val="0"/>
          <dgm:chPref val="0"/>
          <dgm:bulletEnabled val="1"/>
        </dgm:presLayoutVars>
      </dgm:prSet>
      <dgm:spPr/>
      <dgm:t>
        <a:bodyPr/>
        <a:lstStyle/>
        <a:p>
          <a:endParaRPr lang="en-US"/>
        </a:p>
      </dgm:t>
    </dgm:pt>
    <dgm:pt modelId="{9DB0E415-BCB7-134D-B9E2-02782EAF9FE9}" type="pres">
      <dgm:prSet presAssocID="{6676D7EB-8740-E94D-8231-37F13879B447}" presName="wedge3" presStyleLbl="node1" presStyleIdx="2" presStyleCnt="5"/>
      <dgm:spPr/>
      <dgm:t>
        <a:bodyPr/>
        <a:lstStyle/>
        <a:p>
          <a:endParaRPr lang="en-US"/>
        </a:p>
      </dgm:t>
    </dgm:pt>
    <dgm:pt modelId="{076705E3-E66E-0740-9D16-1E7F7EDD283A}" type="pres">
      <dgm:prSet presAssocID="{6676D7EB-8740-E94D-8231-37F13879B447}" presName="wedge3Tx" presStyleLbl="node1" presStyleIdx="2" presStyleCnt="5">
        <dgm:presLayoutVars>
          <dgm:chMax val="0"/>
          <dgm:chPref val="0"/>
          <dgm:bulletEnabled val="1"/>
        </dgm:presLayoutVars>
      </dgm:prSet>
      <dgm:spPr/>
      <dgm:t>
        <a:bodyPr/>
        <a:lstStyle/>
        <a:p>
          <a:endParaRPr lang="en-US"/>
        </a:p>
      </dgm:t>
    </dgm:pt>
    <dgm:pt modelId="{F17C08F3-0D35-4F42-ACA2-E6ABC90DCB6B}" type="pres">
      <dgm:prSet presAssocID="{6676D7EB-8740-E94D-8231-37F13879B447}" presName="wedge4" presStyleLbl="node1" presStyleIdx="3" presStyleCnt="5"/>
      <dgm:spPr/>
      <dgm:t>
        <a:bodyPr/>
        <a:lstStyle/>
        <a:p>
          <a:endParaRPr lang="en-US"/>
        </a:p>
      </dgm:t>
    </dgm:pt>
    <dgm:pt modelId="{4A343A47-71DD-8A4E-9530-B3911FC70381}" type="pres">
      <dgm:prSet presAssocID="{6676D7EB-8740-E94D-8231-37F13879B447}" presName="wedge4Tx" presStyleLbl="node1" presStyleIdx="3" presStyleCnt="5">
        <dgm:presLayoutVars>
          <dgm:chMax val="0"/>
          <dgm:chPref val="0"/>
          <dgm:bulletEnabled val="1"/>
        </dgm:presLayoutVars>
      </dgm:prSet>
      <dgm:spPr/>
      <dgm:t>
        <a:bodyPr/>
        <a:lstStyle/>
        <a:p>
          <a:endParaRPr lang="en-US"/>
        </a:p>
      </dgm:t>
    </dgm:pt>
    <dgm:pt modelId="{1C5B1E20-0A15-A046-833C-DD21F5EA9E71}" type="pres">
      <dgm:prSet presAssocID="{6676D7EB-8740-E94D-8231-37F13879B447}" presName="wedge5" presStyleLbl="node1" presStyleIdx="4" presStyleCnt="5" custAng="0"/>
      <dgm:spPr/>
      <dgm:t>
        <a:bodyPr/>
        <a:lstStyle/>
        <a:p>
          <a:endParaRPr lang="en-US"/>
        </a:p>
      </dgm:t>
    </dgm:pt>
    <dgm:pt modelId="{7BA7322C-D117-5E48-81FC-26FF5D4DA718}" type="pres">
      <dgm:prSet presAssocID="{6676D7EB-8740-E94D-8231-37F13879B447}" presName="wedge5Tx" presStyleLbl="node1" presStyleIdx="4" presStyleCnt="5">
        <dgm:presLayoutVars>
          <dgm:chMax val="0"/>
          <dgm:chPref val="0"/>
          <dgm:bulletEnabled val="1"/>
        </dgm:presLayoutVars>
      </dgm:prSet>
      <dgm:spPr/>
      <dgm:t>
        <a:bodyPr/>
        <a:lstStyle/>
        <a:p>
          <a:endParaRPr lang="en-US"/>
        </a:p>
      </dgm:t>
    </dgm:pt>
  </dgm:ptLst>
  <dgm:cxnLst>
    <dgm:cxn modelId="{67E973A7-E31F-8F4B-BDC9-EC7A41C5200E}" type="presOf" srcId="{6676D7EB-8740-E94D-8231-37F13879B447}" destId="{08F392DF-1090-694E-9091-98A174D5E5A5}" srcOrd="0" destOrd="0" presId="urn:microsoft.com/office/officeart/2005/8/layout/chart3"/>
    <dgm:cxn modelId="{069DB3AA-9CAD-C74E-9600-9F02B581974C}" type="presOf" srcId="{366ACE1C-D3BA-F74C-93D7-2272CB8DF011}" destId="{7BA7322C-D117-5E48-81FC-26FF5D4DA718}" srcOrd="1" destOrd="0" presId="urn:microsoft.com/office/officeart/2005/8/layout/chart3"/>
    <dgm:cxn modelId="{93BF65BE-EBF0-0C4F-AFEE-EED5B4EAB8EF}" type="presOf" srcId="{B625D760-1266-9846-BEA2-3DF35DBC94D9}" destId="{02FF66CB-46A0-1344-95C8-F130D7B9E23E}" srcOrd="1" destOrd="0" presId="urn:microsoft.com/office/officeart/2005/8/layout/chart3"/>
    <dgm:cxn modelId="{E733BB89-C31C-9B43-95A7-2F38728A8EB5}" type="presOf" srcId="{C907D01D-002F-1F4F-B78F-60384EF6F5F3}" destId="{9DB0E415-BCB7-134D-B9E2-02782EAF9FE9}" srcOrd="0" destOrd="0" presId="urn:microsoft.com/office/officeart/2005/8/layout/chart3"/>
    <dgm:cxn modelId="{AF329D99-5641-0947-B96E-CAEC26E3D62C}" srcId="{6676D7EB-8740-E94D-8231-37F13879B447}" destId="{A9833141-4AB5-0F47-9ABF-BB884B548D96}" srcOrd="0" destOrd="0" parTransId="{66BD93F1-ABEF-DA46-907B-4036B6E8C48D}" sibTransId="{FD669E13-CF09-2244-9F51-F3F561379A3D}"/>
    <dgm:cxn modelId="{BF4BDADC-15F5-184A-A1DF-8786413AE1C1}" srcId="{6676D7EB-8740-E94D-8231-37F13879B447}" destId="{DD7A1FCD-9908-6741-9D6F-F3C5DAF53473}" srcOrd="3" destOrd="0" parTransId="{79222DEB-B234-004E-A7EB-9D7E9793618C}" sibTransId="{8B353EE4-8F2E-BE47-AA2B-7E149DD5A3E3}"/>
    <dgm:cxn modelId="{C1E0F0CC-061C-4441-8D02-0412EA392CFE}" type="presOf" srcId="{C907D01D-002F-1F4F-B78F-60384EF6F5F3}" destId="{076705E3-E66E-0740-9D16-1E7F7EDD283A}" srcOrd="1" destOrd="0" presId="urn:microsoft.com/office/officeart/2005/8/layout/chart3"/>
    <dgm:cxn modelId="{0F81891E-8CF5-2C41-96F7-9C264FEFFCBE}" srcId="{6676D7EB-8740-E94D-8231-37F13879B447}" destId="{B625D760-1266-9846-BEA2-3DF35DBC94D9}" srcOrd="1" destOrd="0" parTransId="{5B1A32D9-4575-6D48-BE14-CD9C3ADE993C}" sibTransId="{1885B3A7-1225-3946-9E20-8E37E505518F}"/>
    <dgm:cxn modelId="{3A7D3B42-95F5-EF4F-91E9-3FD44B2C0054}" type="presOf" srcId="{A9833141-4AB5-0F47-9ABF-BB884B548D96}" destId="{0834CF26-AA29-BF49-B8F1-4D2FB2404902}" srcOrd="1" destOrd="0" presId="urn:microsoft.com/office/officeart/2005/8/layout/chart3"/>
    <dgm:cxn modelId="{5B0585BA-EB17-4E43-A3D4-61F6E5D41E17}" type="presOf" srcId="{DD7A1FCD-9908-6741-9D6F-F3C5DAF53473}" destId="{F17C08F3-0D35-4F42-ACA2-E6ABC90DCB6B}" srcOrd="0" destOrd="0" presId="urn:microsoft.com/office/officeart/2005/8/layout/chart3"/>
    <dgm:cxn modelId="{68F23F6A-4416-D049-B39E-5462FF9A8156}" srcId="{6676D7EB-8740-E94D-8231-37F13879B447}" destId="{366ACE1C-D3BA-F74C-93D7-2272CB8DF011}" srcOrd="4" destOrd="0" parTransId="{17C23C16-6589-EF47-BB27-5A672D09CAFD}" sibTransId="{77832A2A-307F-CE44-A87D-0F2E7469C8FC}"/>
    <dgm:cxn modelId="{C9BD4678-79BB-DC4A-AC59-3ADD4B873D94}" srcId="{6676D7EB-8740-E94D-8231-37F13879B447}" destId="{C907D01D-002F-1F4F-B78F-60384EF6F5F3}" srcOrd="2" destOrd="0" parTransId="{DCC3B5AC-E986-0241-A30A-8A2622C1DCB0}" sibTransId="{79FD3065-55D3-1E46-B109-945083E6BF79}"/>
    <dgm:cxn modelId="{9048F58B-BF55-B64D-A042-FA99EB803871}" type="presOf" srcId="{A9833141-4AB5-0F47-9ABF-BB884B548D96}" destId="{B16BBF39-A12F-7D40-9F6F-746C13C3E814}" srcOrd="0" destOrd="0" presId="urn:microsoft.com/office/officeart/2005/8/layout/chart3"/>
    <dgm:cxn modelId="{DD4B1B33-CB4B-8847-B3E8-886D1D9D2CB9}" type="presOf" srcId="{366ACE1C-D3BA-F74C-93D7-2272CB8DF011}" destId="{1C5B1E20-0A15-A046-833C-DD21F5EA9E71}" srcOrd="0" destOrd="0" presId="urn:microsoft.com/office/officeart/2005/8/layout/chart3"/>
    <dgm:cxn modelId="{035F7703-B722-3F47-93A1-C7008277CD85}" type="presOf" srcId="{B625D760-1266-9846-BEA2-3DF35DBC94D9}" destId="{78775721-1E51-C248-A263-4F606A5ABBC4}" srcOrd="0" destOrd="0" presId="urn:microsoft.com/office/officeart/2005/8/layout/chart3"/>
    <dgm:cxn modelId="{BEA4B107-5043-184C-9A10-688AE0EE8E6A}" type="presOf" srcId="{DD7A1FCD-9908-6741-9D6F-F3C5DAF53473}" destId="{4A343A47-71DD-8A4E-9530-B3911FC70381}" srcOrd="1" destOrd="0" presId="urn:microsoft.com/office/officeart/2005/8/layout/chart3"/>
    <dgm:cxn modelId="{B458EAD2-B835-E540-A590-AFAD58E4E900}" type="presParOf" srcId="{08F392DF-1090-694E-9091-98A174D5E5A5}" destId="{B16BBF39-A12F-7D40-9F6F-746C13C3E814}" srcOrd="0" destOrd="0" presId="urn:microsoft.com/office/officeart/2005/8/layout/chart3"/>
    <dgm:cxn modelId="{285D90E0-71D4-A147-93B7-A187AF4F7DB4}" type="presParOf" srcId="{08F392DF-1090-694E-9091-98A174D5E5A5}" destId="{0834CF26-AA29-BF49-B8F1-4D2FB2404902}" srcOrd="1" destOrd="0" presId="urn:microsoft.com/office/officeart/2005/8/layout/chart3"/>
    <dgm:cxn modelId="{3C413257-D751-3040-8D95-8EBAC42BFCA4}" type="presParOf" srcId="{08F392DF-1090-694E-9091-98A174D5E5A5}" destId="{78775721-1E51-C248-A263-4F606A5ABBC4}" srcOrd="2" destOrd="0" presId="urn:microsoft.com/office/officeart/2005/8/layout/chart3"/>
    <dgm:cxn modelId="{0FDB52F9-9BC1-2948-B5A3-CA76AD22C834}" type="presParOf" srcId="{08F392DF-1090-694E-9091-98A174D5E5A5}" destId="{02FF66CB-46A0-1344-95C8-F130D7B9E23E}" srcOrd="3" destOrd="0" presId="urn:microsoft.com/office/officeart/2005/8/layout/chart3"/>
    <dgm:cxn modelId="{75F6EDC9-87B9-5748-8E33-1939BAFBFB55}" type="presParOf" srcId="{08F392DF-1090-694E-9091-98A174D5E5A5}" destId="{9DB0E415-BCB7-134D-B9E2-02782EAF9FE9}" srcOrd="4" destOrd="0" presId="urn:microsoft.com/office/officeart/2005/8/layout/chart3"/>
    <dgm:cxn modelId="{F4E545C1-46FA-9E44-A1D7-D766C95FA2C9}" type="presParOf" srcId="{08F392DF-1090-694E-9091-98A174D5E5A5}" destId="{076705E3-E66E-0740-9D16-1E7F7EDD283A}" srcOrd="5" destOrd="0" presId="urn:microsoft.com/office/officeart/2005/8/layout/chart3"/>
    <dgm:cxn modelId="{DD527BF0-A677-6341-AB12-CBB604768E92}" type="presParOf" srcId="{08F392DF-1090-694E-9091-98A174D5E5A5}" destId="{F17C08F3-0D35-4F42-ACA2-E6ABC90DCB6B}" srcOrd="6" destOrd="0" presId="urn:microsoft.com/office/officeart/2005/8/layout/chart3"/>
    <dgm:cxn modelId="{B1E4DB2E-AEE5-F244-BBEF-4736AC1D6DB8}" type="presParOf" srcId="{08F392DF-1090-694E-9091-98A174D5E5A5}" destId="{4A343A47-71DD-8A4E-9530-B3911FC70381}" srcOrd="7" destOrd="0" presId="urn:microsoft.com/office/officeart/2005/8/layout/chart3"/>
    <dgm:cxn modelId="{5AF7546C-5EB1-4344-816B-D23D34A7A489}" type="presParOf" srcId="{08F392DF-1090-694E-9091-98A174D5E5A5}" destId="{1C5B1E20-0A15-A046-833C-DD21F5EA9E71}" srcOrd="8" destOrd="0" presId="urn:microsoft.com/office/officeart/2005/8/layout/chart3"/>
    <dgm:cxn modelId="{2536BDFC-DAA4-3448-931D-C4FB5DAAAB08}" type="presParOf" srcId="{08F392DF-1090-694E-9091-98A174D5E5A5}" destId="{7BA7322C-D117-5E48-81FC-26FF5D4DA718}" srcOrd="9" destOrd="0" presId="urn:microsoft.com/office/officeart/2005/8/layout/char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788B2E65-862B-7646-AF08-CF3298E07EE0}" type="doc">
      <dgm:prSet loTypeId="urn:microsoft.com/office/officeart/2005/8/layout/balance1" loCatId="relationship" qsTypeId="urn:microsoft.com/office/officeart/2005/8/quickstyle/simple4" qsCatId="simple" csTypeId="urn:microsoft.com/office/officeart/2005/8/colors/accent1_2" csCatId="accent1" phldr="1"/>
      <dgm:spPr/>
      <dgm:t>
        <a:bodyPr/>
        <a:lstStyle/>
        <a:p>
          <a:endParaRPr lang="en-US"/>
        </a:p>
      </dgm:t>
    </dgm:pt>
    <dgm:pt modelId="{0205ED51-2528-A34E-9A82-4E94842743AA}">
      <dgm:prSet phldrT="[Text]"/>
      <dgm:spPr/>
      <dgm:t>
        <a:bodyPr/>
        <a:lstStyle/>
        <a:p>
          <a:r>
            <a:rPr lang="en-US" dirty="0" smtClean="0"/>
            <a:t>Advantages of Aid</a:t>
          </a:r>
          <a:endParaRPr lang="en-US" dirty="0"/>
        </a:p>
      </dgm:t>
    </dgm:pt>
    <dgm:pt modelId="{BD257A13-45C3-EE41-A406-4B71EDC7E47A}" type="parTrans" cxnId="{EB3D7817-B090-D04E-8303-2B482F430505}">
      <dgm:prSet/>
      <dgm:spPr/>
      <dgm:t>
        <a:bodyPr/>
        <a:lstStyle/>
        <a:p>
          <a:endParaRPr lang="en-US"/>
        </a:p>
      </dgm:t>
    </dgm:pt>
    <dgm:pt modelId="{A8387AD9-F3FA-A641-BB81-3C1CABA33562}" type="sibTrans" cxnId="{EB3D7817-B090-D04E-8303-2B482F430505}">
      <dgm:prSet/>
      <dgm:spPr/>
      <dgm:t>
        <a:bodyPr/>
        <a:lstStyle/>
        <a:p>
          <a:endParaRPr lang="en-US"/>
        </a:p>
      </dgm:t>
    </dgm:pt>
    <dgm:pt modelId="{F897FF27-46AB-A540-874F-1DDD3EB20520}">
      <dgm:prSet phldrT="[Text]"/>
      <dgm:spPr/>
      <dgm:t>
        <a:bodyPr/>
        <a:lstStyle/>
        <a:p>
          <a:r>
            <a:rPr lang="en-US" dirty="0" smtClean="0"/>
            <a:t>Improve health education and welfare</a:t>
          </a:r>
          <a:endParaRPr lang="en-US" dirty="0"/>
        </a:p>
      </dgm:t>
    </dgm:pt>
    <dgm:pt modelId="{EB62E411-F3E9-BF40-B164-1FB4EE2CD194}" type="parTrans" cxnId="{AD39CC21-7402-D44C-8BE7-B36330D8CC9B}">
      <dgm:prSet/>
      <dgm:spPr/>
      <dgm:t>
        <a:bodyPr/>
        <a:lstStyle/>
        <a:p>
          <a:endParaRPr lang="en-US"/>
        </a:p>
      </dgm:t>
    </dgm:pt>
    <dgm:pt modelId="{AC4D166A-2A93-9542-92ED-DD09D7858F38}" type="sibTrans" cxnId="{AD39CC21-7402-D44C-8BE7-B36330D8CC9B}">
      <dgm:prSet/>
      <dgm:spPr/>
      <dgm:t>
        <a:bodyPr/>
        <a:lstStyle/>
        <a:p>
          <a:endParaRPr lang="en-US"/>
        </a:p>
      </dgm:t>
    </dgm:pt>
    <dgm:pt modelId="{8ED33536-84A3-3148-8771-B3D6150CF1BE}">
      <dgm:prSet phldrT="[Text]"/>
      <dgm:spPr/>
      <dgm:t>
        <a:bodyPr/>
        <a:lstStyle/>
        <a:p>
          <a:r>
            <a:rPr lang="en-US" dirty="0" smtClean="0"/>
            <a:t>Disadvantages of Aid</a:t>
          </a:r>
          <a:endParaRPr lang="en-US" dirty="0"/>
        </a:p>
      </dgm:t>
    </dgm:pt>
    <dgm:pt modelId="{4385F07B-5E5D-4642-BB11-62364D601CEC}" type="parTrans" cxnId="{C5AA0EAD-92A1-6F47-8276-D1464E5303D2}">
      <dgm:prSet/>
      <dgm:spPr/>
      <dgm:t>
        <a:bodyPr/>
        <a:lstStyle/>
        <a:p>
          <a:endParaRPr lang="en-US"/>
        </a:p>
      </dgm:t>
    </dgm:pt>
    <dgm:pt modelId="{ADB83D60-D96D-D444-ADB4-A2F1F5940F49}" type="sibTrans" cxnId="{C5AA0EAD-92A1-6F47-8276-D1464E5303D2}">
      <dgm:prSet/>
      <dgm:spPr/>
      <dgm:t>
        <a:bodyPr/>
        <a:lstStyle/>
        <a:p>
          <a:endParaRPr lang="en-US"/>
        </a:p>
      </dgm:t>
    </dgm:pt>
    <dgm:pt modelId="{105A82EB-D2B6-0D47-BF79-9C4E35090216}">
      <dgm:prSet phldrT="[Text]"/>
      <dgm:spPr/>
      <dgm:t>
        <a:bodyPr/>
        <a:lstStyle/>
        <a:p>
          <a:r>
            <a:rPr lang="en-US" dirty="0" smtClean="0"/>
            <a:t>Increased indebtedness</a:t>
          </a:r>
          <a:endParaRPr lang="en-US" dirty="0"/>
        </a:p>
      </dgm:t>
    </dgm:pt>
    <dgm:pt modelId="{9539CA7E-186F-F04E-94D8-001CED93A8E0}" type="parTrans" cxnId="{688F2883-CF98-5E4A-9031-CB29BF7E0E12}">
      <dgm:prSet/>
      <dgm:spPr/>
      <dgm:t>
        <a:bodyPr/>
        <a:lstStyle/>
        <a:p>
          <a:endParaRPr lang="en-US"/>
        </a:p>
      </dgm:t>
    </dgm:pt>
    <dgm:pt modelId="{55D9AD09-C846-5643-9939-53A504D18662}" type="sibTrans" cxnId="{688F2883-CF98-5E4A-9031-CB29BF7E0E12}">
      <dgm:prSet/>
      <dgm:spPr/>
      <dgm:t>
        <a:bodyPr/>
        <a:lstStyle/>
        <a:p>
          <a:endParaRPr lang="en-US"/>
        </a:p>
      </dgm:t>
    </dgm:pt>
    <dgm:pt modelId="{B840D7C3-200E-8E40-A11C-9E590179D58B}">
      <dgm:prSet phldrT="[Text]"/>
      <dgm:spPr/>
      <dgm:t>
        <a:bodyPr/>
        <a:lstStyle/>
        <a:p>
          <a:r>
            <a:rPr lang="en-US" dirty="0" smtClean="0"/>
            <a:t>Encourages dependency</a:t>
          </a:r>
          <a:endParaRPr lang="en-US" dirty="0"/>
        </a:p>
      </dgm:t>
    </dgm:pt>
    <dgm:pt modelId="{D92474AD-140E-1642-9CF0-2102B2AC8A0A}" type="parTrans" cxnId="{2C221313-EC1A-F645-839F-B2885E7B2E64}">
      <dgm:prSet/>
      <dgm:spPr/>
      <dgm:t>
        <a:bodyPr/>
        <a:lstStyle/>
        <a:p>
          <a:endParaRPr lang="en-US"/>
        </a:p>
      </dgm:t>
    </dgm:pt>
    <dgm:pt modelId="{A9A9C00F-80F7-1A44-9C4B-162FABC649DC}" type="sibTrans" cxnId="{2C221313-EC1A-F645-839F-B2885E7B2E64}">
      <dgm:prSet/>
      <dgm:spPr/>
      <dgm:t>
        <a:bodyPr/>
        <a:lstStyle/>
        <a:p>
          <a:endParaRPr lang="en-US"/>
        </a:p>
      </dgm:t>
    </dgm:pt>
    <dgm:pt modelId="{05C7DB0B-5CD7-3949-96A6-DFEE98F3EE74}">
      <dgm:prSet phldrT="[Text]"/>
      <dgm:spPr/>
      <dgm:t>
        <a:bodyPr/>
        <a:lstStyle/>
        <a:p>
          <a:r>
            <a:rPr lang="en-US" dirty="0" smtClean="0"/>
            <a:t>Encourages corruption</a:t>
          </a:r>
          <a:endParaRPr lang="en-US" dirty="0"/>
        </a:p>
      </dgm:t>
    </dgm:pt>
    <dgm:pt modelId="{7A82996B-AB7A-6947-B9EE-DA4ADC18DAFE}" type="parTrans" cxnId="{81219A47-07FD-E54E-BF56-BBB0F690CDCD}">
      <dgm:prSet/>
      <dgm:spPr/>
      <dgm:t>
        <a:bodyPr/>
        <a:lstStyle/>
        <a:p>
          <a:endParaRPr lang="en-US"/>
        </a:p>
      </dgm:t>
    </dgm:pt>
    <dgm:pt modelId="{AB41B381-6825-1244-8929-2921B5F01442}" type="sibTrans" cxnId="{81219A47-07FD-E54E-BF56-BBB0F690CDCD}">
      <dgm:prSet/>
      <dgm:spPr/>
      <dgm:t>
        <a:bodyPr/>
        <a:lstStyle/>
        <a:p>
          <a:endParaRPr lang="en-US"/>
        </a:p>
      </dgm:t>
    </dgm:pt>
    <dgm:pt modelId="{858C6DCD-22AB-1948-8238-AB3E42553C0A}">
      <dgm:prSet/>
      <dgm:spPr/>
      <dgm:t>
        <a:bodyPr/>
        <a:lstStyle/>
        <a:p>
          <a:r>
            <a:rPr lang="en-US" dirty="0" smtClean="0"/>
            <a:t>Wasteful projects</a:t>
          </a:r>
          <a:endParaRPr lang="en-US" dirty="0"/>
        </a:p>
      </dgm:t>
    </dgm:pt>
    <dgm:pt modelId="{6DC9FBFF-865A-2E42-A5AC-7A1DAA33E7FB}" type="parTrans" cxnId="{C6D3EF94-CEB0-0A49-8FE6-BA5CC016C56D}">
      <dgm:prSet/>
      <dgm:spPr/>
      <dgm:t>
        <a:bodyPr/>
        <a:lstStyle/>
        <a:p>
          <a:endParaRPr lang="en-US"/>
        </a:p>
      </dgm:t>
    </dgm:pt>
    <dgm:pt modelId="{8FF1166F-3B6C-B54A-868C-0CAE958B61D0}" type="sibTrans" cxnId="{C6D3EF94-CEB0-0A49-8FE6-BA5CC016C56D}">
      <dgm:prSet/>
      <dgm:spPr/>
      <dgm:t>
        <a:bodyPr/>
        <a:lstStyle/>
        <a:p>
          <a:endParaRPr lang="en-US"/>
        </a:p>
      </dgm:t>
    </dgm:pt>
    <dgm:pt modelId="{00047375-3390-7942-AB18-21E0B85B5B9B}">
      <dgm:prSet/>
      <dgm:spPr/>
      <dgm:t>
        <a:bodyPr/>
        <a:lstStyle/>
        <a:p>
          <a:r>
            <a:rPr lang="en-US" dirty="0" smtClean="0"/>
            <a:t>Better technology and capital accumulation </a:t>
          </a:r>
          <a:endParaRPr lang="en-US" dirty="0"/>
        </a:p>
      </dgm:t>
    </dgm:pt>
    <dgm:pt modelId="{0A51A8E4-D0B9-8842-9976-0325889A2A52}" type="parTrans" cxnId="{A87FA4E8-7E03-3D41-B30A-DB806A94A2A8}">
      <dgm:prSet/>
      <dgm:spPr/>
      <dgm:t>
        <a:bodyPr/>
        <a:lstStyle/>
        <a:p>
          <a:endParaRPr lang="en-US"/>
        </a:p>
      </dgm:t>
    </dgm:pt>
    <dgm:pt modelId="{1CCBE5A9-64CE-EB4D-A546-400E510A0F73}" type="sibTrans" cxnId="{A87FA4E8-7E03-3D41-B30A-DB806A94A2A8}">
      <dgm:prSet/>
      <dgm:spPr/>
      <dgm:t>
        <a:bodyPr/>
        <a:lstStyle/>
        <a:p>
          <a:endParaRPr lang="en-US"/>
        </a:p>
      </dgm:t>
    </dgm:pt>
    <dgm:pt modelId="{5FF407D6-81ED-8443-9171-B2BC9DE6C4E3}">
      <dgm:prSet/>
      <dgm:spPr/>
      <dgm:t>
        <a:bodyPr/>
        <a:lstStyle/>
        <a:p>
          <a:r>
            <a:rPr lang="en-US" dirty="0" smtClean="0"/>
            <a:t>Stimulate economy and foster investment</a:t>
          </a:r>
          <a:endParaRPr lang="en-US" dirty="0"/>
        </a:p>
      </dgm:t>
    </dgm:pt>
    <dgm:pt modelId="{1AD7287C-6A33-F742-8485-268F3CA7D6ED}" type="parTrans" cxnId="{0A0BC30A-3D19-644B-A82F-352951422EEF}">
      <dgm:prSet/>
      <dgm:spPr/>
      <dgm:t>
        <a:bodyPr/>
        <a:lstStyle/>
        <a:p>
          <a:endParaRPr lang="en-US"/>
        </a:p>
      </dgm:t>
    </dgm:pt>
    <dgm:pt modelId="{FAA0C548-4D54-C44E-A238-3F63EE479599}" type="sibTrans" cxnId="{0A0BC30A-3D19-644B-A82F-352951422EEF}">
      <dgm:prSet/>
      <dgm:spPr/>
      <dgm:t>
        <a:bodyPr/>
        <a:lstStyle/>
        <a:p>
          <a:endParaRPr lang="en-US"/>
        </a:p>
      </dgm:t>
    </dgm:pt>
    <dgm:pt modelId="{391F2449-0FCD-8345-854F-D8FE49647EBC}" type="pres">
      <dgm:prSet presAssocID="{788B2E65-862B-7646-AF08-CF3298E07EE0}" presName="outerComposite" presStyleCnt="0">
        <dgm:presLayoutVars>
          <dgm:chMax val="2"/>
          <dgm:animLvl val="lvl"/>
          <dgm:resizeHandles val="exact"/>
        </dgm:presLayoutVars>
      </dgm:prSet>
      <dgm:spPr/>
      <dgm:t>
        <a:bodyPr/>
        <a:lstStyle/>
        <a:p>
          <a:endParaRPr lang="en-US"/>
        </a:p>
      </dgm:t>
    </dgm:pt>
    <dgm:pt modelId="{EF3082EC-2AB5-744D-8B51-BEEE4D1801DF}" type="pres">
      <dgm:prSet presAssocID="{788B2E65-862B-7646-AF08-CF3298E07EE0}" presName="dummyMaxCanvas" presStyleCnt="0"/>
      <dgm:spPr/>
    </dgm:pt>
    <dgm:pt modelId="{00F18F6E-A5B8-614E-8EB6-5BE57FE3677F}" type="pres">
      <dgm:prSet presAssocID="{788B2E65-862B-7646-AF08-CF3298E07EE0}" presName="parentComposite" presStyleCnt="0"/>
      <dgm:spPr/>
    </dgm:pt>
    <dgm:pt modelId="{F4C59DCD-C26A-514C-B2A1-2885B92A4EF8}" type="pres">
      <dgm:prSet presAssocID="{788B2E65-862B-7646-AF08-CF3298E07EE0}" presName="parent1" presStyleLbl="alignAccFollowNode1" presStyleIdx="0" presStyleCnt="4">
        <dgm:presLayoutVars>
          <dgm:chMax val="4"/>
        </dgm:presLayoutVars>
      </dgm:prSet>
      <dgm:spPr/>
      <dgm:t>
        <a:bodyPr/>
        <a:lstStyle/>
        <a:p>
          <a:endParaRPr lang="en-US"/>
        </a:p>
      </dgm:t>
    </dgm:pt>
    <dgm:pt modelId="{88EFC6EC-EACC-C04A-B8D9-E9E5CFA9DB5D}" type="pres">
      <dgm:prSet presAssocID="{788B2E65-862B-7646-AF08-CF3298E07EE0}" presName="parent2" presStyleLbl="alignAccFollowNode1" presStyleIdx="1" presStyleCnt="4">
        <dgm:presLayoutVars>
          <dgm:chMax val="4"/>
        </dgm:presLayoutVars>
      </dgm:prSet>
      <dgm:spPr/>
      <dgm:t>
        <a:bodyPr/>
        <a:lstStyle/>
        <a:p>
          <a:endParaRPr lang="en-US"/>
        </a:p>
      </dgm:t>
    </dgm:pt>
    <dgm:pt modelId="{BB2A345A-418F-1F42-8783-129C5CB026CD}" type="pres">
      <dgm:prSet presAssocID="{788B2E65-862B-7646-AF08-CF3298E07EE0}" presName="childrenComposite" presStyleCnt="0"/>
      <dgm:spPr/>
    </dgm:pt>
    <dgm:pt modelId="{BB65F642-88BB-ED48-98F2-FADE7EF6D7D2}" type="pres">
      <dgm:prSet presAssocID="{788B2E65-862B-7646-AF08-CF3298E07EE0}" presName="dummyMaxCanvas_ChildArea" presStyleCnt="0"/>
      <dgm:spPr/>
    </dgm:pt>
    <dgm:pt modelId="{95D59F5B-00B6-BD44-8062-759B47CBE998}" type="pres">
      <dgm:prSet presAssocID="{788B2E65-862B-7646-AF08-CF3298E07EE0}" presName="fulcrum" presStyleLbl="alignAccFollowNode1" presStyleIdx="2" presStyleCnt="4"/>
      <dgm:spPr/>
    </dgm:pt>
    <dgm:pt modelId="{19A8AB21-208C-E547-87BF-D10D9B59564F}" type="pres">
      <dgm:prSet presAssocID="{788B2E65-862B-7646-AF08-CF3298E07EE0}" presName="balance_34" presStyleLbl="alignAccFollowNode1" presStyleIdx="3" presStyleCnt="4">
        <dgm:presLayoutVars>
          <dgm:bulletEnabled val="1"/>
        </dgm:presLayoutVars>
      </dgm:prSet>
      <dgm:spPr/>
    </dgm:pt>
    <dgm:pt modelId="{8EBCE7F0-D344-0046-BB08-702E84987513}" type="pres">
      <dgm:prSet presAssocID="{788B2E65-862B-7646-AF08-CF3298E07EE0}" presName="right_34_1" presStyleLbl="node1" presStyleIdx="0" presStyleCnt="7">
        <dgm:presLayoutVars>
          <dgm:bulletEnabled val="1"/>
        </dgm:presLayoutVars>
      </dgm:prSet>
      <dgm:spPr/>
      <dgm:t>
        <a:bodyPr/>
        <a:lstStyle/>
        <a:p>
          <a:endParaRPr lang="en-US"/>
        </a:p>
      </dgm:t>
    </dgm:pt>
    <dgm:pt modelId="{4D6F1590-39E7-8342-A4DB-ACDBFA17D27C}" type="pres">
      <dgm:prSet presAssocID="{788B2E65-862B-7646-AF08-CF3298E07EE0}" presName="right_34_2" presStyleLbl="node1" presStyleIdx="1" presStyleCnt="7">
        <dgm:presLayoutVars>
          <dgm:bulletEnabled val="1"/>
        </dgm:presLayoutVars>
      </dgm:prSet>
      <dgm:spPr/>
      <dgm:t>
        <a:bodyPr/>
        <a:lstStyle/>
        <a:p>
          <a:endParaRPr lang="en-US"/>
        </a:p>
      </dgm:t>
    </dgm:pt>
    <dgm:pt modelId="{7F1FBFBB-48DA-C44F-B2EA-5F1A034C4CEB}" type="pres">
      <dgm:prSet presAssocID="{788B2E65-862B-7646-AF08-CF3298E07EE0}" presName="right_34_3" presStyleLbl="node1" presStyleIdx="2" presStyleCnt="7">
        <dgm:presLayoutVars>
          <dgm:bulletEnabled val="1"/>
        </dgm:presLayoutVars>
      </dgm:prSet>
      <dgm:spPr/>
      <dgm:t>
        <a:bodyPr/>
        <a:lstStyle/>
        <a:p>
          <a:endParaRPr lang="en-US"/>
        </a:p>
      </dgm:t>
    </dgm:pt>
    <dgm:pt modelId="{D8A4AD43-10FB-BF47-B144-9C34A679625E}" type="pres">
      <dgm:prSet presAssocID="{788B2E65-862B-7646-AF08-CF3298E07EE0}" presName="right_34_4" presStyleLbl="node1" presStyleIdx="3" presStyleCnt="7">
        <dgm:presLayoutVars>
          <dgm:bulletEnabled val="1"/>
        </dgm:presLayoutVars>
      </dgm:prSet>
      <dgm:spPr/>
      <dgm:t>
        <a:bodyPr/>
        <a:lstStyle/>
        <a:p>
          <a:endParaRPr lang="en-US"/>
        </a:p>
      </dgm:t>
    </dgm:pt>
    <dgm:pt modelId="{3772628F-5D2D-6048-8077-7529B7F0875B}" type="pres">
      <dgm:prSet presAssocID="{788B2E65-862B-7646-AF08-CF3298E07EE0}" presName="left_34_1" presStyleLbl="node1" presStyleIdx="4" presStyleCnt="7">
        <dgm:presLayoutVars>
          <dgm:bulletEnabled val="1"/>
        </dgm:presLayoutVars>
      </dgm:prSet>
      <dgm:spPr/>
      <dgm:t>
        <a:bodyPr/>
        <a:lstStyle/>
        <a:p>
          <a:endParaRPr lang="en-US"/>
        </a:p>
      </dgm:t>
    </dgm:pt>
    <dgm:pt modelId="{9E2FC875-2B76-8F4C-8222-69D85FF0B247}" type="pres">
      <dgm:prSet presAssocID="{788B2E65-862B-7646-AF08-CF3298E07EE0}" presName="left_34_2" presStyleLbl="node1" presStyleIdx="5" presStyleCnt="7">
        <dgm:presLayoutVars>
          <dgm:bulletEnabled val="1"/>
        </dgm:presLayoutVars>
      </dgm:prSet>
      <dgm:spPr/>
      <dgm:t>
        <a:bodyPr/>
        <a:lstStyle/>
        <a:p>
          <a:endParaRPr lang="en-US"/>
        </a:p>
      </dgm:t>
    </dgm:pt>
    <dgm:pt modelId="{E4053590-4D43-4246-AE7A-19E7FE39B818}" type="pres">
      <dgm:prSet presAssocID="{788B2E65-862B-7646-AF08-CF3298E07EE0}" presName="left_34_3" presStyleLbl="node1" presStyleIdx="6" presStyleCnt="7">
        <dgm:presLayoutVars>
          <dgm:bulletEnabled val="1"/>
        </dgm:presLayoutVars>
      </dgm:prSet>
      <dgm:spPr/>
      <dgm:t>
        <a:bodyPr/>
        <a:lstStyle/>
        <a:p>
          <a:endParaRPr lang="en-US"/>
        </a:p>
      </dgm:t>
    </dgm:pt>
  </dgm:ptLst>
  <dgm:cxnLst>
    <dgm:cxn modelId="{0D185080-0961-0548-A66E-1C93C14AFDD3}" type="presOf" srcId="{788B2E65-862B-7646-AF08-CF3298E07EE0}" destId="{391F2449-0FCD-8345-854F-D8FE49647EBC}" srcOrd="0" destOrd="0" presId="urn:microsoft.com/office/officeart/2005/8/layout/balance1"/>
    <dgm:cxn modelId="{C6D3EF94-CEB0-0A49-8FE6-BA5CC016C56D}" srcId="{8ED33536-84A3-3148-8771-B3D6150CF1BE}" destId="{858C6DCD-22AB-1948-8238-AB3E42553C0A}" srcOrd="1" destOrd="0" parTransId="{6DC9FBFF-865A-2E42-A5AC-7A1DAA33E7FB}" sibTransId="{8FF1166F-3B6C-B54A-868C-0CAE958B61D0}"/>
    <dgm:cxn modelId="{688F2883-CF98-5E4A-9031-CB29BF7E0E12}" srcId="{8ED33536-84A3-3148-8771-B3D6150CF1BE}" destId="{105A82EB-D2B6-0D47-BF79-9C4E35090216}" srcOrd="0" destOrd="0" parTransId="{9539CA7E-186F-F04E-94D8-001CED93A8E0}" sibTransId="{55D9AD09-C846-5643-9939-53A504D18662}"/>
    <dgm:cxn modelId="{974769F2-85FB-AB45-9783-4AF944E22669}" type="presOf" srcId="{00047375-3390-7942-AB18-21E0B85B5B9B}" destId="{9E2FC875-2B76-8F4C-8222-69D85FF0B247}" srcOrd="0" destOrd="0" presId="urn:microsoft.com/office/officeart/2005/8/layout/balance1"/>
    <dgm:cxn modelId="{0E32ABDE-3C2A-4B41-A0CE-6C4ADB118F69}" type="presOf" srcId="{858C6DCD-22AB-1948-8238-AB3E42553C0A}" destId="{4D6F1590-39E7-8342-A4DB-ACDBFA17D27C}" srcOrd="0" destOrd="0" presId="urn:microsoft.com/office/officeart/2005/8/layout/balance1"/>
    <dgm:cxn modelId="{A87FA4E8-7E03-3D41-B30A-DB806A94A2A8}" srcId="{0205ED51-2528-A34E-9A82-4E94842743AA}" destId="{00047375-3390-7942-AB18-21E0B85B5B9B}" srcOrd="1" destOrd="0" parTransId="{0A51A8E4-D0B9-8842-9976-0325889A2A52}" sibTransId="{1CCBE5A9-64CE-EB4D-A546-400E510A0F73}"/>
    <dgm:cxn modelId="{0A0BC30A-3D19-644B-A82F-352951422EEF}" srcId="{0205ED51-2528-A34E-9A82-4E94842743AA}" destId="{5FF407D6-81ED-8443-9171-B2BC9DE6C4E3}" srcOrd="0" destOrd="0" parTransId="{1AD7287C-6A33-F742-8485-268F3CA7D6ED}" sibTransId="{FAA0C548-4D54-C44E-A238-3F63EE479599}"/>
    <dgm:cxn modelId="{0BA91924-9C93-474F-86BC-3876A804806C}" type="presOf" srcId="{B840D7C3-200E-8E40-A11C-9E590179D58B}" destId="{7F1FBFBB-48DA-C44F-B2EA-5F1A034C4CEB}" srcOrd="0" destOrd="0" presId="urn:microsoft.com/office/officeart/2005/8/layout/balance1"/>
    <dgm:cxn modelId="{CDC6A16F-A296-AB4A-AF64-04DE7E580BF8}" type="presOf" srcId="{0205ED51-2528-A34E-9A82-4E94842743AA}" destId="{F4C59DCD-C26A-514C-B2A1-2885B92A4EF8}" srcOrd="0" destOrd="0" presId="urn:microsoft.com/office/officeart/2005/8/layout/balance1"/>
    <dgm:cxn modelId="{AD39CC21-7402-D44C-8BE7-B36330D8CC9B}" srcId="{0205ED51-2528-A34E-9A82-4E94842743AA}" destId="{F897FF27-46AB-A540-874F-1DDD3EB20520}" srcOrd="2" destOrd="0" parTransId="{EB62E411-F3E9-BF40-B164-1FB4EE2CD194}" sibTransId="{AC4D166A-2A93-9542-92ED-DD09D7858F38}"/>
    <dgm:cxn modelId="{7EF8E2E5-142F-3C45-B068-41D7EBEC723F}" type="presOf" srcId="{105A82EB-D2B6-0D47-BF79-9C4E35090216}" destId="{8EBCE7F0-D344-0046-BB08-702E84987513}" srcOrd="0" destOrd="0" presId="urn:microsoft.com/office/officeart/2005/8/layout/balance1"/>
    <dgm:cxn modelId="{85E60150-5842-DC4B-B92B-3084BA32D449}" type="presOf" srcId="{F897FF27-46AB-A540-874F-1DDD3EB20520}" destId="{E4053590-4D43-4246-AE7A-19E7FE39B818}" srcOrd="0" destOrd="0" presId="urn:microsoft.com/office/officeart/2005/8/layout/balance1"/>
    <dgm:cxn modelId="{2C221313-EC1A-F645-839F-B2885E7B2E64}" srcId="{8ED33536-84A3-3148-8771-B3D6150CF1BE}" destId="{B840D7C3-200E-8E40-A11C-9E590179D58B}" srcOrd="2" destOrd="0" parTransId="{D92474AD-140E-1642-9CF0-2102B2AC8A0A}" sibTransId="{A9A9C00F-80F7-1A44-9C4B-162FABC649DC}"/>
    <dgm:cxn modelId="{C5AA0EAD-92A1-6F47-8276-D1464E5303D2}" srcId="{788B2E65-862B-7646-AF08-CF3298E07EE0}" destId="{8ED33536-84A3-3148-8771-B3D6150CF1BE}" srcOrd="1" destOrd="0" parTransId="{4385F07B-5E5D-4642-BB11-62364D601CEC}" sibTransId="{ADB83D60-D96D-D444-ADB4-A2F1F5940F49}"/>
    <dgm:cxn modelId="{E16FD3D2-829C-9B45-9547-B714FB2B353A}" type="presOf" srcId="{5FF407D6-81ED-8443-9171-B2BC9DE6C4E3}" destId="{3772628F-5D2D-6048-8077-7529B7F0875B}" srcOrd="0" destOrd="0" presId="urn:microsoft.com/office/officeart/2005/8/layout/balance1"/>
    <dgm:cxn modelId="{81219A47-07FD-E54E-BF56-BBB0F690CDCD}" srcId="{8ED33536-84A3-3148-8771-B3D6150CF1BE}" destId="{05C7DB0B-5CD7-3949-96A6-DFEE98F3EE74}" srcOrd="3" destOrd="0" parTransId="{7A82996B-AB7A-6947-B9EE-DA4ADC18DAFE}" sibTransId="{AB41B381-6825-1244-8929-2921B5F01442}"/>
    <dgm:cxn modelId="{D1C1C6A4-AC62-7642-BF21-85DD357E5289}" type="presOf" srcId="{05C7DB0B-5CD7-3949-96A6-DFEE98F3EE74}" destId="{D8A4AD43-10FB-BF47-B144-9C34A679625E}" srcOrd="0" destOrd="0" presId="urn:microsoft.com/office/officeart/2005/8/layout/balance1"/>
    <dgm:cxn modelId="{EB3D7817-B090-D04E-8303-2B482F430505}" srcId="{788B2E65-862B-7646-AF08-CF3298E07EE0}" destId="{0205ED51-2528-A34E-9A82-4E94842743AA}" srcOrd="0" destOrd="0" parTransId="{BD257A13-45C3-EE41-A406-4B71EDC7E47A}" sibTransId="{A8387AD9-F3FA-A641-BB81-3C1CABA33562}"/>
    <dgm:cxn modelId="{ADC8A45D-5CE9-4849-963C-75B4E11F7A82}" type="presOf" srcId="{8ED33536-84A3-3148-8771-B3D6150CF1BE}" destId="{88EFC6EC-EACC-C04A-B8D9-E9E5CFA9DB5D}" srcOrd="0" destOrd="0" presId="urn:microsoft.com/office/officeart/2005/8/layout/balance1"/>
    <dgm:cxn modelId="{B36E2A3C-E489-D244-ADA8-08AA483C154F}" type="presParOf" srcId="{391F2449-0FCD-8345-854F-D8FE49647EBC}" destId="{EF3082EC-2AB5-744D-8B51-BEEE4D1801DF}" srcOrd="0" destOrd="0" presId="urn:microsoft.com/office/officeart/2005/8/layout/balance1"/>
    <dgm:cxn modelId="{C75D4A18-8201-8A4D-9D72-B0FB0A032653}" type="presParOf" srcId="{391F2449-0FCD-8345-854F-D8FE49647EBC}" destId="{00F18F6E-A5B8-614E-8EB6-5BE57FE3677F}" srcOrd="1" destOrd="0" presId="urn:microsoft.com/office/officeart/2005/8/layout/balance1"/>
    <dgm:cxn modelId="{A629CE70-E544-6842-B076-B68A2041A55E}" type="presParOf" srcId="{00F18F6E-A5B8-614E-8EB6-5BE57FE3677F}" destId="{F4C59DCD-C26A-514C-B2A1-2885B92A4EF8}" srcOrd="0" destOrd="0" presId="urn:microsoft.com/office/officeart/2005/8/layout/balance1"/>
    <dgm:cxn modelId="{8D71BA37-1CD9-634E-9D10-E3AD2B3DB1C1}" type="presParOf" srcId="{00F18F6E-A5B8-614E-8EB6-5BE57FE3677F}" destId="{88EFC6EC-EACC-C04A-B8D9-E9E5CFA9DB5D}" srcOrd="1" destOrd="0" presId="urn:microsoft.com/office/officeart/2005/8/layout/balance1"/>
    <dgm:cxn modelId="{B994076A-3E6E-5744-919E-7BCECA715AD8}" type="presParOf" srcId="{391F2449-0FCD-8345-854F-D8FE49647EBC}" destId="{BB2A345A-418F-1F42-8783-129C5CB026CD}" srcOrd="2" destOrd="0" presId="urn:microsoft.com/office/officeart/2005/8/layout/balance1"/>
    <dgm:cxn modelId="{3BCE5383-4A2A-8E49-A060-C440061FB13A}" type="presParOf" srcId="{BB2A345A-418F-1F42-8783-129C5CB026CD}" destId="{BB65F642-88BB-ED48-98F2-FADE7EF6D7D2}" srcOrd="0" destOrd="0" presId="urn:microsoft.com/office/officeart/2005/8/layout/balance1"/>
    <dgm:cxn modelId="{2EDC69E3-1A9B-4C43-B3E2-59D03C1B7F01}" type="presParOf" srcId="{BB2A345A-418F-1F42-8783-129C5CB026CD}" destId="{95D59F5B-00B6-BD44-8062-759B47CBE998}" srcOrd="1" destOrd="0" presId="urn:microsoft.com/office/officeart/2005/8/layout/balance1"/>
    <dgm:cxn modelId="{E766DD0D-F5F0-254F-A2F5-B22D906D18BB}" type="presParOf" srcId="{BB2A345A-418F-1F42-8783-129C5CB026CD}" destId="{19A8AB21-208C-E547-87BF-D10D9B59564F}" srcOrd="2" destOrd="0" presId="urn:microsoft.com/office/officeart/2005/8/layout/balance1"/>
    <dgm:cxn modelId="{4956CA44-74FD-864A-ACB0-5758BB425839}" type="presParOf" srcId="{BB2A345A-418F-1F42-8783-129C5CB026CD}" destId="{8EBCE7F0-D344-0046-BB08-702E84987513}" srcOrd="3" destOrd="0" presId="urn:microsoft.com/office/officeart/2005/8/layout/balance1"/>
    <dgm:cxn modelId="{792710EE-D322-5E48-9AEE-45D4FDBB52BE}" type="presParOf" srcId="{BB2A345A-418F-1F42-8783-129C5CB026CD}" destId="{4D6F1590-39E7-8342-A4DB-ACDBFA17D27C}" srcOrd="4" destOrd="0" presId="urn:microsoft.com/office/officeart/2005/8/layout/balance1"/>
    <dgm:cxn modelId="{BEA4DB0C-BAE5-4641-985D-5AC058E0CF13}" type="presParOf" srcId="{BB2A345A-418F-1F42-8783-129C5CB026CD}" destId="{7F1FBFBB-48DA-C44F-B2EA-5F1A034C4CEB}" srcOrd="5" destOrd="0" presId="urn:microsoft.com/office/officeart/2005/8/layout/balance1"/>
    <dgm:cxn modelId="{FE93313C-082E-DE49-926C-8EA9D6F9DE50}" type="presParOf" srcId="{BB2A345A-418F-1F42-8783-129C5CB026CD}" destId="{D8A4AD43-10FB-BF47-B144-9C34A679625E}" srcOrd="6" destOrd="0" presId="urn:microsoft.com/office/officeart/2005/8/layout/balance1"/>
    <dgm:cxn modelId="{01A3E4F0-ED63-7B4B-9AC7-626D0A1104E0}" type="presParOf" srcId="{BB2A345A-418F-1F42-8783-129C5CB026CD}" destId="{3772628F-5D2D-6048-8077-7529B7F0875B}" srcOrd="7" destOrd="0" presId="urn:microsoft.com/office/officeart/2005/8/layout/balance1"/>
    <dgm:cxn modelId="{7BA131C5-4668-A945-96B9-093201046061}" type="presParOf" srcId="{BB2A345A-418F-1F42-8783-129C5CB026CD}" destId="{9E2FC875-2B76-8F4C-8222-69D85FF0B247}" srcOrd="8" destOrd="0" presId="urn:microsoft.com/office/officeart/2005/8/layout/balance1"/>
    <dgm:cxn modelId="{7C748329-3542-4A4D-8E21-2A14B9445CE9}" type="presParOf" srcId="{BB2A345A-418F-1F42-8783-129C5CB026CD}" destId="{E4053590-4D43-4246-AE7A-19E7FE39B818}" srcOrd="9" destOrd="0" presId="urn:microsoft.com/office/officeart/2005/8/layout/balanc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121D3D6E-0EBF-6F44-8DB3-38EB5396A1F5}" type="doc">
      <dgm:prSet loTypeId="urn:microsoft.com/office/officeart/2005/8/layout/vList6" loCatId="process" qsTypeId="urn:microsoft.com/office/officeart/2005/8/quickstyle/simple4" qsCatId="simple" csTypeId="urn:microsoft.com/office/officeart/2005/8/colors/accent1_2" csCatId="accent1" phldr="1"/>
      <dgm:spPr/>
      <dgm:t>
        <a:bodyPr/>
        <a:lstStyle/>
        <a:p>
          <a:endParaRPr lang="en-US"/>
        </a:p>
      </dgm:t>
    </dgm:pt>
    <dgm:pt modelId="{38480632-0CF5-954B-A15A-8C54B739CF33}">
      <dgm:prSet phldrT="[Text]"/>
      <dgm:spPr/>
      <dgm:t>
        <a:bodyPr/>
        <a:lstStyle/>
        <a:p>
          <a:r>
            <a:rPr lang="en-US" b="1" u="sng" dirty="0" smtClean="0">
              <a:solidFill>
                <a:schemeClr val="tx1">
                  <a:lumMod val="95000"/>
                  <a:lumOff val="5000"/>
                </a:schemeClr>
              </a:solidFill>
            </a:rPr>
            <a:t>Market-led Strategies</a:t>
          </a:r>
        </a:p>
        <a:p>
          <a:r>
            <a:rPr lang="en-US" dirty="0" smtClean="0">
              <a:solidFill>
                <a:schemeClr val="tx1">
                  <a:lumMod val="95000"/>
                  <a:lumOff val="5000"/>
                </a:schemeClr>
              </a:solidFill>
            </a:rPr>
            <a:t>Establish Free Markets</a:t>
          </a:r>
          <a:endParaRPr lang="en-US" dirty="0"/>
        </a:p>
      </dgm:t>
    </dgm:pt>
    <dgm:pt modelId="{E74A39A1-1690-BF48-A076-D6E43B1E317F}" type="parTrans" cxnId="{CB1FEFC3-6D55-514B-B85A-3880AA36B2ED}">
      <dgm:prSet/>
      <dgm:spPr/>
      <dgm:t>
        <a:bodyPr/>
        <a:lstStyle/>
        <a:p>
          <a:endParaRPr lang="en-US"/>
        </a:p>
      </dgm:t>
    </dgm:pt>
    <dgm:pt modelId="{09978A37-E1D4-C049-B63C-B7EC6C5746FF}" type="sibTrans" cxnId="{CB1FEFC3-6D55-514B-B85A-3880AA36B2ED}">
      <dgm:prSet/>
      <dgm:spPr/>
      <dgm:t>
        <a:bodyPr/>
        <a:lstStyle/>
        <a:p>
          <a:endParaRPr lang="en-US"/>
        </a:p>
      </dgm:t>
    </dgm:pt>
    <dgm:pt modelId="{FE33C5DF-C332-B04B-AEA9-7BBD625619EF}">
      <dgm:prSet phldrT="[Text]"/>
      <dgm:spPr/>
      <dgm:t>
        <a:bodyPr/>
        <a:lstStyle/>
        <a:p>
          <a:r>
            <a:rPr lang="en-US" dirty="0" smtClean="0">
              <a:solidFill>
                <a:schemeClr val="tx1">
                  <a:lumMod val="95000"/>
                  <a:lumOff val="5000"/>
                </a:schemeClr>
              </a:solidFill>
            </a:rPr>
            <a:t>Export-led growth</a:t>
          </a:r>
          <a:endParaRPr lang="en-US" dirty="0"/>
        </a:p>
      </dgm:t>
    </dgm:pt>
    <dgm:pt modelId="{B28E0A5C-AE1F-754B-8E5D-1C838F928247}" type="parTrans" cxnId="{E27E699E-D699-BB44-80A7-EF33A9BFF449}">
      <dgm:prSet/>
      <dgm:spPr/>
      <dgm:t>
        <a:bodyPr/>
        <a:lstStyle/>
        <a:p>
          <a:endParaRPr lang="en-US"/>
        </a:p>
      </dgm:t>
    </dgm:pt>
    <dgm:pt modelId="{B244F407-EF7A-C149-A434-904EE95166C1}" type="sibTrans" cxnId="{E27E699E-D699-BB44-80A7-EF33A9BFF449}">
      <dgm:prSet/>
      <dgm:spPr/>
      <dgm:t>
        <a:bodyPr/>
        <a:lstStyle/>
        <a:p>
          <a:endParaRPr lang="en-US"/>
        </a:p>
      </dgm:t>
    </dgm:pt>
    <dgm:pt modelId="{68EF27B4-8AF2-F849-A9A4-9CBE1CD1BD0E}">
      <dgm:prSet phldrT="[Text]"/>
      <dgm:spPr/>
      <dgm:t>
        <a:bodyPr/>
        <a:lstStyle/>
        <a:p>
          <a:r>
            <a:rPr lang="en-US" b="1" u="sng" dirty="0" smtClean="0">
              <a:solidFill>
                <a:schemeClr val="tx1">
                  <a:lumMod val="95000"/>
                  <a:lumOff val="5000"/>
                </a:schemeClr>
              </a:solidFill>
            </a:rPr>
            <a:t>Interventionist Strategies</a:t>
          </a:r>
        </a:p>
        <a:p>
          <a:r>
            <a:rPr lang="en-US" dirty="0" smtClean="0">
              <a:solidFill>
                <a:schemeClr val="tx1">
                  <a:lumMod val="95000"/>
                  <a:lumOff val="5000"/>
                </a:schemeClr>
              </a:solidFill>
            </a:rPr>
            <a:t>Active Government manipulation of markets</a:t>
          </a:r>
          <a:endParaRPr lang="en-US" dirty="0"/>
        </a:p>
      </dgm:t>
    </dgm:pt>
    <dgm:pt modelId="{C886F7AD-8E80-FA40-AB54-F79CBC7A0189}" type="parTrans" cxnId="{BF3C0E96-7DEB-0040-96BE-B4EDC7FE31C8}">
      <dgm:prSet/>
      <dgm:spPr/>
      <dgm:t>
        <a:bodyPr/>
        <a:lstStyle/>
        <a:p>
          <a:endParaRPr lang="en-US"/>
        </a:p>
      </dgm:t>
    </dgm:pt>
    <dgm:pt modelId="{92102383-A5A3-E248-BA1F-C03DEC6B3D03}" type="sibTrans" cxnId="{BF3C0E96-7DEB-0040-96BE-B4EDC7FE31C8}">
      <dgm:prSet/>
      <dgm:spPr/>
      <dgm:t>
        <a:bodyPr/>
        <a:lstStyle/>
        <a:p>
          <a:endParaRPr lang="en-US"/>
        </a:p>
      </dgm:t>
    </dgm:pt>
    <dgm:pt modelId="{C59F484D-E43A-9641-B708-EB9F0C279A90}">
      <dgm:prSet phldrT="[Text]"/>
      <dgm:spPr/>
      <dgm:t>
        <a:bodyPr/>
        <a:lstStyle/>
        <a:p>
          <a:r>
            <a:rPr lang="en-US" dirty="0" smtClean="0">
              <a:solidFill>
                <a:schemeClr val="tx1">
                  <a:lumMod val="95000"/>
                  <a:lumOff val="5000"/>
                </a:schemeClr>
              </a:solidFill>
            </a:rPr>
            <a:t>Import Substitution</a:t>
          </a:r>
          <a:endParaRPr lang="en-US" dirty="0"/>
        </a:p>
      </dgm:t>
    </dgm:pt>
    <dgm:pt modelId="{BD6D1451-F9E3-9E46-919A-4024BF76EE06}" type="parTrans" cxnId="{E5BEDE49-FB35-684B-A39A-B16E13E4BEEE}">
      <dgm:prSet/>
      <dgm:spPr/>
      <dgm:t>
        <a:bodyPr/>
        <a:lstStyle/>
        <a:p>
          <a:endParaRPr lang="en-US"/>
        </a:p>
      </dgm:t>
    </dgm:pt>
    <dgm:pt modelId="{435F69C5-7661-3741-BB7F-B5DA3D0F19BB}" type="sibTrans" cxnId="{E5BEDE49-FB35-684B-A39A-B16E13E4BEEE}">
      <dgm:prSet/>
      <dgm:spPr/>
      <dgm:t>
        <a:bodyPr/>
        <a:lstStyle/>
        <a:p>
          <a:endParaRPr lang="en-US"/>
        </a:p>
      </dgm:t>
    </dgm:pt>
    <dgm:pt modelId="{7D2B60A2-405D-3A41-9B3B-B2F637328828}">
      <dgm:prSet/>
      <dgm:spPr/>
      <dgm:t>
        <a:bodyPr/>
        <a:lstStyle/>
        <a:p>
          <a:r>
            <a:rPr lang="en-US" dirty="0" smtClean="0">
              <a:solidFill>
                <a:schemeClr val="tx1">
                  <a:lumMod val="95000"/>
                  <a:lumOff val="5000"/>
                </a:schemeClr>
              </a:solidFill>
            </a:rPr>
            <a:t>exchange rate manipulation</a:t>
          </a:r>
        </a:p>
      </dgm:t>
    </dgm:pt>
    <dgm:pt modelId="{A603AC59-D465-9547-9802-7CCF4C9FD4FB}" type="parTrans" cxnId="{93970E5A-4E22-664E-82A5-CBB46258BC6D}">
      <dgm:prSet/>
      <dgm:spPr/>
      <dgm:t>
        <a:bodyPr/>
        <a:lstStyle/>
        <a:p>
          <a:endParaRPr lang="en-US"/>
        </a:p>
      </dgm:t>
    </dgm:pt>
    <dgm:pt modelId="{1237D6C5-711E-9A49-B9C4-F7E9C03F81F6}" type="sibTrans" cxnId="{93970E5A-4E22-664E-82A5-CBB46258BC6D}">
      <dgm:prSet/>
      <dgm:spPr/>
      <dgm:t>
        <a:bodyPr/>
        <a:lstStyle/>
        <a:p>
          <a:endParaRPr lang="en-US"/>
        </a:p>
      </dgm:t>
    </dgm:pt>
    <dgm:pt modelId="{0EFB8018-E776-5141-83B2-7A1AD07E401E}">
      <dgm:prSet phldrT="[Text]"/>
      <dgm:spPr/>
      <dgm:t>
        <a:bodyPr/>
        <a:lstStyle/>
        <a:p>
          <a:r>
            <a:rPr lang="en-US" dirty="0" smtClean="0">
              <a:solidFill>
                <a:schemeClr val="tx1">
                  <a:lumMod val="95000"/>
                  <a:lumOff val="5000"/>
                </a:schemeClr>
              </a:solidFill>
            </a:rPr>
            <a:t>FDI</a:t>
          </a:r>
          <a:endParaRPr lang="en-US" dirty="0"/>
        </a:p>
      </dgm:t>
    </dgm:pt>
    <dgm:pt modelId="{65695C33-3A52-5E44-99B3-5BEDD2785598}" type="parTrans" cxnId="{D4F9AF97-AD61-AA4F-9A72-A506B656F951}">
      <dgm:prSet/>
      <dgm:spPr/>
      <dgm:t>
        <a:bodyPr/>
        <a:lstStyle/>
        <a:p>
          <a:endParaRPr lang="en-US"/>
        </a:p>
      </dgm:t>
    </dgm:pt>
    <dgm:pt modelId="{32861D85-1973-AE4C-B394-B3BC970FFAB7}" type="sibTrans" cxnId="{D4F9AF97-AD61-AA4F-9A72-A506B656F951}">
      <dgm:prSet/>
      <dgm:spPr/>
      <dgm:t>
        <a:bodyPr/>
        <a:lstStyle/>
        <a:p>
          <a:endParaRPr lang="en-US"/>
        </a:p>
      </dgm:t>
    </dgm:pt>
    <dgm:pt modelId="{00F5D587-5393-CD4D-9230-0CBFE332E65B}">
      <dgm:prSet phldrT="[Text]"/>
      <dgm:spPr/>
      <dgm:t>
        <a:bodyPr/>
        <a:lstStyle/>
        <a:p>
          <a:r>
            <a:rPr lang="en-US" dirty="0" smtClean="0">
              <a:solidFill>
                <a:schemeClr val="tx1">
                  <a:lumMod val="95000"/>
                  <a:lumOff val="5000"/>
                </a:schemeClr>
              </a:solidFill>
            </a:rPr>
            <a:t>privatization </a:t>
          </a:r>
          <a:endParaRPr lang="en-US" dirty="0"/>
        </a:p>
      </dgm:t>
    </dgm:pt>
    <dgm:pt modelId="{8C4FA3D7-46A2-0A4F-8C7C-5BC645AB414D}" type="sibTrans" cxnId="{29E80D6C-6052-FA4B-B7D1-CF2223793D7A}">
      <dgm:prSet/>
      <dgm:spPr/>
      <dgm:t>
        <a:bodyPr/>
        <a:lstStyle/>
        <a:p>
          <a:endParaRPr lang="en-US"/>
        </a:p>
      </dgm:t>
    </dgm:pt>
    <dgm:pt modelId="{7F32D300-E131-A64F-B8E6-17FF5FF40D3D}" type="parTrans" cxnId="{29E80D6C-6052-FA4B-B7D1-CF2223793D7A}">
      <dgm:prSet/>
      <dgm:spPr/>
      <dgm:t>
        <a:bodyPr/>
        <a:lstStyle/>
        <a:p>
          <a:endParaRPr lang="en-US"/>
        </a:p>
      </dgm:t>
    </dgm:pt>
    <dgm:pt modelId="{1D20C292-9868-7349-8297-BD39D7555EF4}">
      <dgm:prSet phldrT="[Text]"/>
      <dgm:spPr/>
      <dgm:t>
        <a:bodyPr/>
        <a:lstStyle/>
        <a:p>
          <a:r>
            <a:rPr lang="en-US" dirty="0" smtClean="0">
              <a:solidFill>
                <a:schemeClr val="tx1">
                  <a:lumMod val="95000"/>
                  <a:lumOff val="5000"/>
                </a:schemeClr>
              </a:solidFill>
            </a:rPr>
            <a:t>protectionism</a:t>
          </a:r>
          <a:endParaRPr lang="en-US" dirty="0"/>
        </a:p>
      </dgm:t>
    </dgm:pt>
    <dgm:pt modelId="{75B40D14-3995-7A4E-86F6-3CAE20DD1E1B}" type="parTrans" cxnId="{53289116-EA63-D047-91D2-77C5D46B9AD5}">
      <dgm:prSet/>
      <dgm:spPr/>
      <dgm:t>
        <a:bodyPr/>
        <a:lstStyle/>
        <a:p>
          <a:endParaRPr lang="en-US"/>
        </a:p>
      </dgm:t>
    </dgm:pt>
    <dgm:pt modelId="{C7A66E80-FFA9-8E4C-BA57-63006063C6C2}" type="sibTrans" cxnId="{53289116-EA63-D047-91D2-77C5D46B9AD5}">
      <dgm:prSet/>
      <dgm:spPr/>
      <dgm:t>
        <a:bodyPr/>
        <a:lstStyle/>
        <a:p>
          <a:endParaRPr lang="en-US"/>
        </a:p>
      </dgm:t>
    </dgm:pt>
    <dgm:pt modelId="{AD0AEB4A-D8C3-2D4A-BC28-249F5BB71871}">
      <dgm:prSet phldrT="[Text]"/>
      <dgm:spPr/>
      <dgm:t>
        <a:bodyPr/>
        <a:lstStyle/>
        <a:p>
          <a:r>
            <a:rPr lang="en-US" dirty="0" smtClean="0">
              <a:solidFill>
                <a:schemeClr val="tx1">
                  <a:lumMod val="95000"/>
                  <a:lumOff val="5000"/>
                </a:schemeClr>
              </a:solidFill>
            </a:rPr>
            <a:t>nationalization </a:t>
          </a:r>
          <a:endParaRPr lang="en-US" dirty="0"/>
        </a:p>
      </dgm:t>
    </dgm:pt>
    <dgm:pt modelId="{BC35C1A1-88A1-BB4C-BE96-2E75E93A9922}" type="parTrans" cxnId="{D6BA0538-8BFF-634B-B455-58FFDE768C49}">
      <dgm:prSet/>
      <dgm:spPr/>
      <dgm:t>
        <a:bodyPr/>
        <a:lstStyle/>
        <a:p>
          <a:endParaRPr lang="en-US"/>
        </a:p>
      </dgm:t>
    </dgm:pt>
    <dgm:pt modelId="{3B81E1EB-892C-C948-AAB7-A71377FD786B}" type="sibTrans" cxnId="{D6BA0538-8BFF-634B-B455-58FFDE768C49}">
      <dgm:prSet/>
      <dgm:spPr/>
      <dgm:t>
        <a:bodyPr/>
        <a:lstStyle/>
        <a:p>
          <a:endParaRPr lang="en-US"/>
        </a:p>
      </dgm:t>
    </dgm:pt>
    <dgm:pt modelId="{56756E3E-F537-F143-B32B-0E7D043E9EA9}" type="pres">
      <dgm:prSet presAssocID="{121D3D6E-0EBF-6F44-8DB3-38EB5396A1F5}" presName="Name0" presStyleCnt="0">
        <dgm:presLayoutVars>
          <dgm:dir/>
          <dgm:animLvl val="lvl"/>
          <dgm:resizeHandles/>
        </dgm:presLayoutVars>
      </dgm:prSet>
      <dgm:spPr/>
      <dgm:t>
        <a:bodyPr/>
        <a:lstStyle/>
        <a:p>
          <a:endParaRPr lang="en-US"/>
        </a:p>
      </dgm:t>
    </dgm:pt>
    <dgm:pt modelId="{204481A2-54D9-4B4E-AA69-37DDA9A1E643}" type="pres">
      <dgm:prSet presAssocID="{38480632-0CF5-954B-A15A-8C54B739CF33}" presName="linNode" presStyleCnt="0"/>
      <dgm:spPr/>
    </dgm:pt>
    <dgm:pt modelId="{F962D601-EC41-6C40-9365-16D9620CCA39}" type="pres">
      <dgm:prSet presAssocID="{38480632-0CF5-954B-A15A-8C54B739CF33}" presName="parentShp" presStyleLbl="node1" presStyleIdx="0" presStyleCnt="2">
        <dgm:presLayoutVars>
          <dgm:bulletEnabled val="1"/>
        </dgm:presLayoutVars>
      </dgm:prSet>
      <dgm:spPr/>
      <dgm:t>
        <a:bodyPr/>
        <a:lstStyle/>
        <a:p>
          <a:endParaRPr lang="en-US"/>
        </a:p>
      </dgm:t>
    </dgm:pt>
    <dgm:pt modelId="{A138DE5C-D3BB-324A-AA76-823DB3210880}" type="pres">
      <dgm:prSet presAssocID="{38480632-0CF5-954B-A15A-8C54B739CF33}" presName="childShp" presStyleLbl="bgAccFollowNode1" presStyleIdx="0" presStyleCnt="2">
        <dgm:presLayoutVars>
          <dgm:bulletEnabled val="1"/>
        </dgm:presLayoutVars>
      </dgm:prSet>
      <dgm:spPr/>
      <dgm:t>
        <a:bodyPr/>
        <a:lstStyle/>
        <a:p>
          <a:endParaRPr lang="en-US"/>
        </a:p>
      </dgm:t>
    </dgm:pt>
    <dgm:pt modelId="{F9A4A2AD-8E64-044B-83EB-AA207D2A597E}" type="pres">
      <dgm:prSet presAssocID="{09978A37-E1D4-C049-B63C-B7EC6C5746FF}" presName="spacing" presStyleCnt="0"/>
      <dgm:spPr/>
    </dgm:pt>
    <dgm:pt modelId="{7A66EF95-8979-3144-8D8E-A203878C6234}" type="pres">
      <dgm:prSet presAssocID="{68EF27B4-8AF2-F849-A9A4-9CBE1CD1BD0E}" presName="linNode" presStyleCnt="0"/>
      <dgm:spPr/>
    </dgm:pt>
    <dgm:pt modelId="{3A396FE7-B465-9F43-8A94-D9B385341CCC}" type="pres">
      <dgm:prSet presAssocID="{68EF27B4-8AF2-F849-A9A4-9CBE1CD1BD0E}" presName="parentShp" presStyleLbl="node1" presStyleIdx="1" presStyleCnt="2">
        <dgm:presLayoutVars>
          <dgm:bulletEnabled val="1"/>
        </dgm:presLayoutVars>
      </dgm:prSet>
      <dgm:spPr/>
      <dgm:t>
        <a:bodyPr/>
        <a:lstStyle/>
        <a:p>
          <a:endParaRPr lang="en-US"/>
        </a:p>
      </dgm:t>
    </dgm:pt>
    <dgm:pt modelId="{A94C3E9C-9713-374D-AF33-022DF77844AD}" type="pres">
      <dgm:prSet presAssocID="{68EF27B4-8AF2-F849-A9A4-9CBE1CD1BD0E}" presName="childShp" presStyleLbl="bgAccFollowNode1" presStyleIdx="1" presStyleCnt="2">
        <dgm:presLayoutVars>
          <dgm:bulletEnabled val="1"/>
        </dgm:presLayoutVars>
      </dgm:prSet>
      <dgm:spPr/>
      <dgm:t>
        <a:bodyPr/>
        <a:lstStyle/>
        <a:p>
          <a:endParaRPr lang="en-US"/>
        </a:p>
      </dgm:t>
    </dgm:pt>
  </dgm:ptLst>
  <dgm:cxnLst>
    <dgm:cxn modelId="{CA271F3C-40E0-7142-A244-CD5DE62F6845}" type="presOf" srcId="{121D3D6E-0EBF-6F44-8DB3-38EB5396A1F5}" destId="{56756E3E-F537-F143-B32B-0E7D043E9EA9}" srcOrd="0" destOrd="0" presId="urn:microsoft.com/office/officeart/2005/8/layout/vList6"/>
    <dgm:cxn modelId="{53289116-EA63-D047-91D2-77C5D46B9AD5}" srcId="{68EF27B4-8AF2-F849-A9A4-9CBE1CD1BD0E}" destId="{1D20C292-9868-7349-8297-BD39D7555EF4}" srcOrd="1" destOrd="0" parTransId="{75B40D14-3995-7A4E-86F6-3CAE20DD1E1B}" sibTransId="{C7A66E80-FFA9-8E4C-BA57-63006063C6C2}"/>
    <dgm:cxn modelId="{D4F9AF97-AD61-AA4F-9A72-A506B656F951}" srcId="{38480632-0CF5-954B-A15A-8C54B739CF33}" destId="{0EFB8018-E776-5141-83B2-7A1AD07E401E}" srcOrd="1" destOrd="0" parTransId="{65695C33-3A52-5E44-99B3-5BEDD2785598}" sibTransId="{32861D85-1973-AE4C-B394-B3BC970FFAB7}"/>
    <dgm:cxn modelId="{93970E5A-4E22-664E-82A5-CBB46258BC6D}" srcId="{68EF27B4-8AF2-F849-A9A4-9CBE1CD1BD0E}" destId="{7D2B60A2-405D-3A41-9B3B-B2F637328828}" srcOrd="3" destOrd="0" parTransId="{A603AC59-D465-9547-9802-7CCF4C9FD4FB}" sibTransId="{1237D6C5-711E-9A49-B9C4-F7E9C03F81F6}"/>
    <dgm:cxn modelId="{B1FAE10D-CDBB-6A47-AD3A-767EFBA0045A}" type="presOf" srcId="{00F5D587-5393-CD4D-9230-0CBFE332E65B}" destId="{A138DE5C-D3BB-324A-AA76-823DB3210880}" srcOrd="0" destOrd="2" presId="urn:microsoft.com/office/officeart/2005/8/layout/vList6"/>
    <dgm:cxn modelId="{80064043-60A6-2D4D-9BE2-793EF6FFD750}" type="presOf" srcId="{38480632-0CF5-954B-A15A-8C54B739CF33}" destId="{F962D601-EC41-6C40-9365-16D9620CCA39}" srcOrd="0" destOrd="0" presId="urn:microsoft.com/office/officeart/2005/8/layout/vList6"/>
    <dgm:cxn modelId="{0849A97D-BECD-A744-A009-537CA2A03D91}" type="presOf" srcId="{7D2B60A2-405D-3A41-9B3B-B2F637328828}" destId="{A94C3E9C-9713-374D-AF33-022DF77844AD}" srcOrd="0" destOrd="3" presId="urn:microsoft.com/office/officeart/2005/8/layout/vList6"/>
    <dgm:cxn modelId="{50B62632-8AAB-9440-95CC-25ACE08B78D7}" type="presOf" srcId="{C59F484D-E43A-9641-B708-EB9F0C279A90}" destId="{A94C3E9C-9713-374D-AF33-022DF77844AD}" srcOrd="0" destOrd="0" presId="urn:microsoft.com/office/officeart/2005/8/layout/vList6"/>
    <dgm:cxn modelId="{E5BEDE49-FB35-684B-A39A-B16E13E4BEEE}" srcId="{68EF27B4-8AF2-F849-A9A4-9CBE1CD1BD0E}" destId="{C59F484D-E43A-9641-B708-EB9F0C279A90}" srcOrd="0" destOrd="0" parTransId="{BD6D1451-F9E3-9E46-919A-4024BF76EE06}" sibTransId="{435F69C5-7661-3741-BB7F-B5DA3D0F19BB}"/>
    <dgm:cxn modelId="{E27E699E-D699-BB44-80A7-EF33A9BFF449}" srcId="{38480632-0CF5-954B-A15A-8C54B739CF33}" destId="{FE33C5DF-C332-B04B-AEA9-7BBD625619EF}" srcOrd="0" destOrd="0" parTransId="{B28E0A5C-AE1F-754B-8E5D-1C838F928247}" sibTransId="{B244F407-EF7A-C149-A434-904EE95166C1}"/>
    <dgm:cxn modelId="{CB1FEFC3-6D55-514B-B85A-3880AA36B2ED}" srcId="{121D3D6E-0EBF-6F44-8DB3-38EB5396A1F5}" destId="{38480632-0CF5-954B-A15A-8C54B739CF33}" srcOrd="0" destOrd="0" parTransId="{E74A39A1-1690-BF48-A076-D6E43B1E317F}" sibTransId="{09978A37-E1D4-C049-B63C-B7EC6C5746FF}"/>
    <dgm:cxn modelId="{D6BA0538-8BFF-634B-B455-58FFDE768C49}" srcId="{68EF27B4-8AF2-F849-A9A4-9CBE1CD1BD0E}" destId="{AD0AEB4A-D8C3-2D4A-BC28-249F5BB71871}" srcOrd="2" destOrd="0" parTransId="{BC35C1A1-88A1-BB4C-BE96-2E75E93A9922}" sibTransId="{3B81E1EB-892C-C948-AAB7-A71377FD786B}"/>
    <dgm:cxn modelId="{072C154E-BCD6-744D-AB10-40C3334ED05B}" type="presOf" srcId="{FE33C5DF-C332-B04B-AEA9-7BBD625619EF}" destId="{A138DE5C-D3BB-324A-AA76-823DB3210880}" srcOrd="0" destOrd="0" presId="urn:microsoft.com/office/officeart/2005/8/layout/vList6"/>
    <dgm:cxn modelId="{342BDA43-4BD7-7241-AD56-997F6D9A8E01}" type="presOf" srcId="{AD0AEB4A-D8C3-2D4A-BC28-249F5BB71871}" destId="{A94C3E9C-9713-374D-AF33-022DF77844AD}" srcOrd="0" destOrd="2" presId="urn:microsoft.com/office/officeart/2005/8/layout/vList6"/>
    <dgm:cxn modelId="{9A30C2AB-CD87-7042-8E8A-EDA58C176283}" type="presOf" srcId="{1D20C292-9868-7349-8297-BD39D7555EF4}" destId="{A94C3E9C-9713-374D-AF33-022DF77844AD}" srcOrd="0" destOrd="1" presId="urn:microsoft.com/office/officeart/2005/8/layout/vList6"/>
    <dgm:cxn modelId="{15FF878E-6A99-4C40-BF97-F5F1F27205A9}" type="presOf" srcId="{68EF27B4-8AF2-F849-A9A4-9CBE1CD1BD0E}" destId="{3A396FE7-B465-9F43-8A94-D9B385341CCC}" srcOrd="0" destOrd="0" presId="urn:microsoft.com/office/officeart/2005/8/layout/vList6"/>
    <dgm:cxn modelId="{29E80D6C-6052-FA4B-B7D1-CF2223793D7A}" srcId="{38480632-0CF5-954B-A15A-8C54B739CF33}" destId="{00F5D587-5393-CD4D-9230-0CBFE332E65B}" srcOrd="2" destOrd="0" parTransId="{7F32D300-E131-A64F-B8E6-17FF5FF40D3D}" sibTransId="{8C4FA3D7-46A2-0A4F-8C7C-5BC645AB414D}"/>
    <dgm:cxn modelId="{BF3C0E96-7DEB-0040-96BE-B4EDC7FE31C8}" srcId="{121D3D6E-0EBF-6F44-8DB3-38EB5396A1F5}" destId="{68EF27B4-8AF2-F849-A9A4-9CBE1CD1BD0E}" srcOrd="1" destOrd="0" parTransId="{C886F7AD-8E80-FA40-AB54-F79CBC7A0189}" sibTransId="{92102383-A5A3-E248-BA1F-C03DEC6B3D03}"/>
    <dgm:cxn modelId="{7C54394E-D549-0A41-A939-9706F3601323}" type="presOf" srcId="{0EFB8018-E776-5141-83B2-7A1AD07E401E}" destId="{A138DE5C-D3BB-324A-AA76-823DB3210880}" srcOrd="0" destOrd="1" presId="urn:microsoft.com/office/officeart/2005/8/layout/vList6"/>
    <dgm:cxn modelId="{648A9A22-E2B8-5642-820B-749CE2F0B7CF}" type="presParOf" srcId="{56756E3E-F537-F143-B32B-0E7D043E9EA9}" destId="{204481A2-54D9-4B4E-AA69-37DDA9A1E643}" srcOrd="0" destOrd="0" presId="urn:microsoft.com/office/officeart/2005/8/layout/vList6"/>
    <dgm:cxn modelId="{78FFA22F-9FD3-7C43-92AF-B5358D5C14B9}" type="presParOf" srcId="{204481A2-54D9-4B4E-AA69-37DDA9A1E643}" destId="{F962D601-EC41-6C40-9365-16D9620CCA39}" srcOrd="0" destOrd="0" presId="urn:microsoft.com/office/officeart/2005/8/layout/vList6"/>
    <dgm:cxn modelId="{0C00164B-CF87-604A-B093-4F678E324A05}" type="presParOf" srcId="{204481A2-54D9-4B4E-AA69-37DDA9A1E643}" destId="{A138DE5C-D3BB-324A-AA76-823DB3210880}" srcOrd="1" destOrd="0" presId="urn:microsoft.com/office/officeart/2005/8/layout/vList6"/>
    <dgm:cxn modelId="{7AEAE2CB-87B2-0540-97D1-D61321D5EBA2}" type="presParOf" srcId="{56756E3E-F537-F143-B32B-0E7D043E9EA9}" destId="{F9A4A2AD-8E64-044B-83EB-AA207D2A597E}" srcOrd="1" destOrd="0" presId="urn:microsoft.com/office/officeart/2005/8/layout/vList6"/>
    <dgm:cxn modelId="{6DC1689A-CDB2-D246-86C4-D724E77C6880}" type="presParOf" srcId="{56756E3E-F537-F143-B32B-0E7D043E9EA9}" destId="{7A66EF95-8979-3144-8D8E-A203878C6234}" srcOrd="2" destOrd="0" presId="urn:microsoft.com/office/officeart/2005/8/layout/vList6"/>
    <dgm:cxn modelId="{1F4BCDDA-E424-0E40-B9E0-32EE15FCAB4B}" type="presParOf" srcId="{7A66EF95-8979-3144-8D8E-A203878C6234}" destId="{3A396FE7-B465-9F43-8A94-D9B385341CCC}" srcOrd="0" destOrd="0" presId="urn:microsoft.com/office/officeart/2005/8/layout/vList6"/>
    <dgm:cxn modelId="{CDF4E72E-7E88-D44D-BDD4-33CE6C05FE9D}" type="presParOf" srcId="{7A66EF95-8979-3144-8D8E-A203878C6234}" destId="{A94C3E9C-9713-374D-AF33-022DF77844AD}"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0F41F364-BF9B-A742-B1E7-52EE5DB63036}" type="doc">
      <dgm:prSet loTypeId="urn:microsoft.com/office/officeart/2005/8/layout/arrow2" loCatId="process" qsTypeId="urn:microsoft.com/office/officeart/2005/8/quickstyle/simple1" qsCatId="simple" csTypeId="urn:microsoft.com/office/officeart/2005/8/colors/accent1_2" csCatId="accent1" phldr="1"/>
      <dgm:spPr/>
    </dgm:pt>
    <dgm:pt modelId="{5C181DB6-C04C-7843-9514-21F8BFCAE97C}">
      <dgm:prSet phldrT="[Text]" custT="1"/>
      <dgm:spPr/>
      <dgm:t>
        <a:bodyPr/>
        <a:lstStyle/>
        <a:p>
          <a:r>
            <a:rPr lang="en-US" sz="1700" dirty="0" smtClean="0"/>
            <a:t>Trade Justice</a:t>
          </a:r>
          <a:endParaRPr lang="en-US" sz="1700" dirty="0"/>
        </a:p>
      </dgm:t>
    </dgm:pt>
    <dgm:pt modelId="{0DA3F3CA-230D-4348-A706-70883931B3D8}" type="parTrans" cxnId="{C94647F0-5FD1-7D4C-A4C8-F03AC885716F}">
      <dgm:prSet/>
      <dgm:spPr/>
      <dgm:t>
        <a:bodyPr/>
        <a:lstStyle/>
        <a:p>
          <a:endParaRPr lang="en-US"/>
        </a:p>
      </dgm:t>
    </dgm:pt>
    <dgm:pt modelId="{160361AC-5F27-9143-9285-CE7C05907B4C}" type="sibTrans" cxnId="{C94647F0-5FD1-7D4C-A4C8-F03AC885716F}">
      <dgm:prSet/>
      <dgm:spPr/>
      <dgm:t>
        <a:bodyPr/>
        <a:lstStyle/>
        <a:p>
          <a:endParaRPr lang="en-US"/>
        </a:p>
      </dgm:t>
    </dgm:pt>
    <dgm:pt modelId="{2832BB48-EB4C-AE42-A925-B312EB0DCDDF}">
      <dgm:prSet custT="1"/>
      <dgm:spPr/>
      <dgm:t>
        <a:bodyPr/>
        <a:lstStyle/>
        <a:p>
          <a:r>
            <a:rPr lang="en-US" sz="1800" dirty="0" smtClean="0"/>
            <a:t>Political stability</a:t>
          </a:r>
          <a:endParaRPr lang="en-US" sz="1800" dirty="0"/>
        </a:p>
      </dgm:t>
    </dgm:pt>
    <dgm:pt modelId="{AEA1892B-9D69-F84B-BEA2-E853B58C2E21}" type="parTrans" cxnId="{FCF0B873-B9BC-FF44-AF2E-3A055F72F3E1}">
      <dgm:prSet/>
      <dgm:spPr/>
      <dgm:t>
        <a:bodyPr/>
        <a:lstStyle/>
        <a:p>
          <a:endParaRPr lang="en-US"/>
        </a:p>
      </dgm:t>
    </dgm:pt>
    <dgm:pt modelId="{468AE9D7-91CE-0B4C-A89C-58835DFCB4C9}" type="sibTrans" cxnId="{FCF0B873-B9BC-FF44-AF2E-3A055F72F3E1}">
      <dgm:prSet/>
      <dgm:spPr/>
      <dgm:t>
        <a:bodyPr/>
        <a:lstStyle/>
        <a:p>
          <a:endParaRPr lang="en-US"/>
        </a:p>
      </dgm:t>
    </dgm:pt>
    <dgm:pt modelId="{82162A1E-B1F0-8E40-9D46-8DB0DF18C65A}">
      <dgm:prSet custT="1"/>
      <dgm:spPr/>
      <dgm:t>
        <a:bodyPr/>
        <a:lstStyle/>
        <a:p>
          <a:r>
            <a:rPr lang="en-US" sz="1800" dirty="0" smtClean="0"/>
            <a:t>Free markets </a:t>
          </a:r>
          <a:endParaRPr lang="en-US" sz="1800" dirty="0"/>
        </a:p>
      </dgm:t>
    </dgm:pt>
    <dgm:pt modelId="{E6C19C45-5757-8547-91C1-1F076A0A67B8}" type="parTrans" cxnId="{36188C9A-3443-4B4C-AA95-920388633AA5}">
      <dgm:prSet/>
      <dgm:spPr/>
      <dgm:t>
        <a:bodyPr/>
        <a:lstStyle/>
        <a:p>
          <a:endParaRPr lang="en-US"/>
        </a:p>
      </dgm:t>
    </dgm:pt>
    <dgm:pt modelId="{72908EA6-F1AD-4943-812C-6D6694260F8D}" type="sibTrans" cxnId="{36188C9A-3443-4B4C-AA95-920388633AA5}">
      <dgm:prSet/>
      <dgm:spPr/>
      <dgm:t>
        <a:bodyPr/>
        <a:lstStyle/>
        <a:p>
          <a:endParaRPr lang="en-US"/>
        </a:p>
      </dgm:t>
    </dgm:pt>
    <dgm:pt modelId="{3F4A0CC8-66DF-344D-BE99-84590F582693}">
      <dgm:prSet custT="1"/>
      <dgm:spPr/>
      <dgm:t>
        <a:bodyPr/>
        <a:lstStyle/>
        <a:p>
          <a:r>
            <a:rPr lang="en-US" sz="1800" dirty="0" smtClean="0"/>
            <a:t>Debt Relief</a:t>
          </a:r>
          <a:endParaRPr lang="en-US" sz="1800" dirty="0"/>
        </a:p>
      </dgm:t>
    </dgm:pt>
    <dgm:pt modelId="{9A225D69-9421-3E40-9036-EAA79E6C8F6B}" type="parTrans" cxnId="{D792794F-5E6A-A846-84CF-3355750C3378}">
      <dgm:prSet/>
      <dgm:spPr/>
      <dgm:t>
        <a:bodyPr/>
        <a:lstStyle/>
        <a:p>
          <a:endParaRPr lang="en-US"/>
        </a:p>
      </dgm:t>
    </dgm:pt>
    <dgm:pt modelId="{AE092AFC-0868-6C4C-8CBE-EAD2E0577A59}" type="sibTrans" cxnId="{D792794F-5E6A-A846-84CF-3355750C3378}">
      <dgm:prSet/>
      <dgm:spPr/>
      <dgm:t>
        <a:bodyPr/>
        <a:lstStyle/>
        <a:p>
          <a:endParaRPr lang="en-US"/>
        </a:p>
      </dgm:t>
    </dgm:pt>
    <dgm:pt modelId="{27B872F0-16BD-624F-BFF4-C07E54415E17}">
      <dgm:prSet custT="1"/>
      <dgm:spPr/>
      <dgm:t>
        <a:bodyPr/>
        <a:lstStyle/>
        <a:p>
          <a:r>
            <a:rPr lang="en-US" sz="1800" dirty="0" smtClean="0"/>
            <a:t>Effective targeted aid</a:t>
          </a:r>
          <a:endParaRPr lang="en-US" sz="1800" dirty="0"/>
        </a:p>
      </dgm:t>
    </dgm:pt>
    <dgm:pt modelId="{5F6EB066-73B7-4440-AAC5-72FCC613EAB4}" type="parTrans" cxnId="{56AC5392-C10E-B444-8F88-53CA23594121}">
      <dgm:prSet/>
      <dgm:spPr/>
      <dgm:t>
        <a:bodyPr/>
        <a:lstStyle/>
        <a:p>
          <a:endParaRPr lang="en-US"/>
        </a:p>
      </dgm:t>
    </dgm:pt>
    <dgm:pt modelId="{40F3D236-DAFB-134C-8805-7A6AB661E356}" type="sibTrans" cxnId="{56AC5392-C10E-B444-8F88-53CA23594121}">
      <dgm:prSet/>
      <dgm:spPr/>
      <dgm:t>
        <a:bodyPr/>
        <a:lstStyle/>
        <a:p>
          <a:endParaRPr lang="en-US"/>
        </a:p>
      </dgm:t>
    </dgm:pt>
    <dgm:pt modelId="{4325732E-1BA8-1649-BBAB-6F496628884F}" type="pres">
      <dgm:prSet presAssocID="{0F41F364-BF9B-A742-B1E7-52EE5DB63036}" presName="arrowDiagram" presStyleCnt="0">
        <dgm:presLayoutVars>
          <dgm:chMax val="5"/>
          <dgm:dir/>
          <dgm:resizeHandles val="exact"/>
        </dgm:presLayoutVars>
      </dgm:prSet>
      <dgm:spPr/>
    </dgm:pt>
    <dgm:pt modelId="{B84AB4A7-4F24-404C-B116-EAB114EA4F9F}" type="pres">
      <dgm:prSet presAssocID="{0F41F364-BF9B-A742-B1E7-52EE5DB63036}" presName="arrow" presStyleLbl="bgShp" presStyleIdx="0" presStyleCnt="1"/>
      <dgm:spPr/>
    </dgm:pt>
    <dgm:pt modelId="{8CAE6343-F6C6-D84F-A7AB-4F876A806251}" type="pres">
      <dgm:prSet presAssocID="{0F41F364-BF9B-A742-B1E7-52EE5DB63036}" presName="arrowDiagram5" presStyleCnt="0"/>
      <dgm:spPr/>
    </dgm:pt>
    <dgm:pt modelId="{A24273B6-2854-C643-B0D4-99B9F9140A93}" type="pres">
      <dgm:prSet presAssocID="{5C181DB6-C04C-7843-9514-21F8BFCAE97C}" presName="bullet5a" presStyleLbl="node1" presStyleIdx="0" presStyleCnt="5"/>
      <dgm:spPr/>
    </dgm:pt>
    <dgm:pt modelId="{947BED96-8259-F342-8EF6-418FED7DD99F}" type="pres">
      <dgm:prSet presAssocID="{5C181DB6-C04C-7843-9514-21F8BFCAE97C}" presName="textBox5a" presStyleLbl="revTx" presStyleIdx="0" presStyleCnt="5">
        <dgm:presLayoutVars>
          <dgm:bulletEnabled val="1"/>
        </dgm:presLayoutVars>
      </dgm:prSet>
      <dgm:spPr/>
      <dgm:t>
        <a:bodyPr/>
        <a:lstStyle/>
        <a:p>
          <a:endParaRPr lang="en-US"/>
        </a:p>
      </dgm:t>
    </dgm:pt>
    <dgm:pt modelId="{43F561BB-37EB-0744-BC5B-A8C979C7C799}" type="pres">
      <dgm:prSet presAssocID="{3F4A0CC8-66DF-344D-BE99-84590F582693}" presName="bullet5b" presStyleLbl="node1" presStyleIdx="1" presStyleCnt="5"/>
      <dgm:spPr/>
    </dgm:pt>
    <dgm:pt modelId="{A9185753-E04B-4049-BA52-65FCAE849C98}" type="pres">
      <dgm:prSet presAssocID="{3F4A0CC8-66DF-344D-BE99-84590F582693}" presName="textBox5b" presStyleLbl="revTx" presStyleIdx="1" presStyleCnt="5">
        <dgm:presLayoutVars>
          <dgm:bulletEnabled val="1"/>
        </dgm:presLayoutVars>
      </dgm:prSet>
      <dgm:spPr/>
      <dgm:t>
        <a:bodyPr/>
        <a:lstStyle/>
        <a:p>
          <a:endParaRPr lang="en-US"/>
        </a:p>
      </dgm:t>
    </dgm:pt>
    <dgm:pt modelId="{35A6FF00-9C54-BC46-B0EC-53E45B764322}" type="pres">
      <dgm:prSet presAssocID="{82162A1E-B1F0-8E40-9D46-8DB0DF18C65A}" presName="bullet5c" presStyleLbl="node1" presStyleIdx="2" presStyleCnt="5"/>
      <dgm:spPr/>
    </dgm:pt>
    <dgm:pt modelId="{3C0F6A19-F0F4-C948-9269-4ECFB606A30A}" type="pres">
      <dgm:prSet presAssocID="{82162A1E-B1F0-8E40-9D46-8DB0DF18C65A}" presName="textBox5c" presStyleLbl="revTx" presStyleIdx="2" presStyleCnt="5">
        <dgm:presLayoutVars>
          <dgm:bulletEnabled val="1"/>
        </dgm:presLayoutVars>
      </dgm:prSet>
      <dgm:spPr/>
      <dgm:t>
        <a:bodyPr/>
        <a:lstStyle/>
        <a:p>
          <a:endParaRPr lang="en-US"/>
        </a:p>
      </dgm:t>
    </dgm:pt>
    <dgm:pt modelId="{133329E8-0893-1B41-B123-BFDD47909890}" type="pres">
      <dgm:prSet presAssocID="{2832BB48-EB4C-AE42-A925-B312EB0DCDDF}" presName="bullet5d" presStyleLbl="node1" presStyleIdx="3" presStyleCnt="5"/>
      <dgm:spPr/>
    </dgm:pt>
    <dgm:pt modelId="{1D8335A0-1BF7-BB42-BB19-BA53B95BFCAA}" type="pres">
      <dgm:prSet presAssocID="{2832BB48-EB4C-AE42-A925-B312EB0DCDDF}" presName="textBox5d" presStyleLbl="revTx" presStyleIdx="3" presStyleCnt="5">
        <dgm:presLayoutVars>
          <dgm:bulletEnabled val="1"/>
        </dgm:presLayoutVars>
      </dgm:prSet>
      <dgm:spPr/>
      <dgm:t>
        <a:bodyPr/>
        <a:lstStyle/>
        <a:p>
          <a:endParaRPr lang="en-US"/>
        </a:p>
      </dgm:t>
    </dgm:pt>
    <dgm:pt modelId="{2D0B5D3F-3B9F-814B-B29F-AF26B04DDDE3}" type="pres">
      <dgm:prSet presAssocID="{27B872F0-16BD-624F-BFF4-C07E54415E17}" presName="bullet5e" presStyleLbl="node1" presStyleIdx="4" presStyleCnt="5"/>
      <dgm:spPr/>
    </dgm:pt>
    <dgm:pt modelId="{0C174001-F186-1445-93D6-63283E3A572E}" type="pres">
      <dgm:prSet presAssocID="{27B872F0-16BD-624F-BFF4-C07E54415E17}" presName="textBox5e" presStyleLbl="revTx" presStyleIdx="4" presStyleCnt="5">
        <dgm:presLayoutVars>
          <dgm:bulletEnabled val="1"/>
        </dgm:presLayoutVars>
      </dgm:prSet>
      <dgm:spPr/>
      <dgm:t>
        <a:bodyPr/>
        <a:lstStyle/>
        <a:p>
          <a:endParaRPr lang="en-US"/>
        </a:p>
      </dgm:t>
    </dgm:pt>
  </dgm:ptLst>
  <dgm:cxnLst>
    <dgm:cxn modelId="{26F87DFA-38A9-AD46-9996-9CB47ABB48EB}" type="presOf" srcId="{5C181DB6-C04C-7843-9514-21F8BFCAE97C}" destId="{947BED96-8259-F342-8EF6-418FED7DD99F}" srcOrd="0" destOrd="0" presId="urn:microsoft.com/office/officeart/2005/8/layout/arrow2"/>
    <dgm:cxn modelId="{36188C9A-3443-4B4C-AA95-920388633AA5}" srcId="{0F41F364-BF9B-A742-B1E7-52EE5DB63036}" destId="{82162A1E-B1F0-8E40-9D46-8DB0DF18C65A}" srcOrd="2" destOrd="0" parTransId="{E6C19C45-5757-8547-91C1-1F076A0A67B8}" sibTransId="{72908EA6-F1AD-4943-812C-6D6694260F8D}"/>
    <dgm:cxn modelId="{C7E89D86-C8A2-0945-99A5-831A93354C39}" type="presOf" srcId="{2832BB48-EB4C-AE42-A925-B312EB0DCDDF}" destId="{1D8335A0-1BF7-BB42-BB19-BA53B95BFCAA}" srcOrd="0" destOrd="0" presId="urn:microsoft.com/office/officeart/2005/8/layout/arrow2"/>
    <dgm:cxn modelId="{C94647F0-5FD1-7D4C-A4C8-F03AC885716F}" srcId="{0F41F364-BF9B-A742-B1E7-52EE5DB63036}" destId="{5C181DB6-C04C-7843-9514-21F8BFCAE97C}" srcOrd="0" destOrd="0" parTransId="{0DA3F3CA-230D-4348-A706-70883931B3D8}" sibTransId="{160361AC-5F27-9143-9285-CE7C05907B4C}"/>
    <dgm:cxn modelId="{010F7851-6947-024D-811B-1FC81DE5A993}" type="presOf" srcId="{0F41F364-BF9B-A742-B1E7-52EE5DB63036}" destId="{4325732E-1BA8-1649-BBAB-6F496628884F}" srcOrd="0" destOrd="0" presId="urn:microsoft.com/office/officeart/2005/8/layout/arrow2"/>
    <dgm:cxn modelId="{56AC5392-C10E-B444-8F88-53CA23594121}" srcId="{0F41F364-BF9B-A742-B1E7-52EE5DB63036}" destId="{27B872F0-16BD-624F-BFF4-C07E54415E17}" srcOrd="4" destOrd="0" parTransId="{5F6EB066-73B7-4440-AAC5-72FCC613EAB4}" sibTransId="{40F3D236-DAFB-134C-8805-7A6AB661E356}"/>
    <dgm:cxn modelId="{FCF0B873-B9BC-FF44-AF2E-3A055F72F3E1}" srcId="{0F41F364-BF9B-A742-B1E7-52EE5DB63036}" destId="{2832BB48-EB4C-AE42-A925-B312EB0DCDDF}" srcOrd="3" destOrd="0" parTransId="{AEA1892B-9D69-F84B-BEA2-E853B58C2E21}" sibTransId="{468AE9D7-91CE-0B4C-A89C-58835DFCB4C9}"/>
    <dgm:cxn modelId="{CFF91905-F618-4341-91F1-7F7F0EE9DE53}" type="presOf" srcId="{82162A1E-B1F0-8E40-9D46-8DB0DF18C65A}" destId="{3C0F6A19-F0F4-C948-9269-4ECFB606A30A}" srcOrd="0" destOrd="0" presId="urn:microsoft.com/office/officeart/2005/8/layout/arrow2"/>
    <dgm:cxn modelId="{69EC558C-C46F-2044-88C0-6D30CDF4243B}" type="presOf" srcId="{27B872F0-16BD-624F-BFF4-C07E54415E17}" destId="{0C174001-F186-1445-93D6-63283E3A572E}" srcOrd="0" destOrd="0" presId="urn:microsoft.com/office/officeart/2005/8/layout/arrow2"/>
    <dgm:cxn modelId="{D792794F-5E6A-A846-84CF-3355750C3378}" srcId="{0F41F364-BF9B-A742-B1E7-52EE5DB63036}" destId="{3F4A0CC8-66DF-344D-BE99-84590F582693}" srcOrd="1" destOrd="0" parTransId="{9A225D69-9421-3E40-9036-EAA79E6C8F6B}" sibTransId="{AE092AFC-0868-6C4C-8CBE-EAD2E0577A59}"/>
    <dgm:cxn modelId="{C400CAF6-1250-D943-84E7-42536F85A5A2}" type="presOf" srcId="{3F4A0CC8-66DF-344D-BE99-84590F582693}" destId="{A9185753-E04B-4049-BA52-65FCAE849C98}" srcOrd="0" destOrd="0" presId="urn:microsoft.com/office/officeart/2005/8/layout/arrow2"/>
    <dgm:cxn modelId="{25610A87-1925-494A-A94E-3767C6CEE885}" type="presParOf" srcId="{4325732E-1BA8-1649-BBAB-6F496628884F}" destId="{B84AB4A7-4F24-404C-B116-EAB114EA4F9F}" srcOrd="0" destOrd="0" presId="urn:microsoft.com/office/officeart/2005/8/layout/arrow2"/>
    <dgm:cxn modelId="{0A3ADC9F-3FCE-B242-9CCA-D798B969AA10}" type="presParOf" srcId="{4325732E-1BA8-1649-BBAB-6F496628884F}" destId="{8CAE6343-F6C6-D84F-A7AB-4F876A806251}" srcOrd="1" destOrd="0" presId="urn:microsoft.com/office/officeart/2005/8/layout/arrow2"/>
    <dgm:cxn modelId="{A657AE3B-D133-AE47-BB1F-BB17AD7BA04E}" type="presParOf" srcId="{8CAE6343-F6C6-D84F-A7AB-4F876A806251}" destId="{A24273B6-2854-C643-B0D4-99B9F9140A93}" srcOrd="0" destOrd="0" presId="urn:microsoft.com/office/officeart/2005/8/layout/arrow2"/>
    <dgm:cxn modelId="{45BF5865-6134-8F47-B58A-6D2189783A84}" type="presParOf" srcId="{8CAE6343-F6C6-D84F-A7AB-4F876A806251}" destId="{947BED96-8259-F342-8EF6-418FED7DD99F}" srcOrd="1" destOrd="0" presId="urn:microsoft.com/office/officeart/2005/8/layout/arrow2"/>
    <dgm:cxn modelId="{FF4A92BC-0A33-0244-9F60-B84626A5CE4D}" type="presParOf" srcId="{8CAE6343-F6C6-D84F-A7AB-4F876A806251}" destId="{43F561BB-37EB-0744-BC5B-A8C979C7C799}" srcOrd="2" destOrd="0" presId="urn:microsoft.com/office/officeart/2005/8/layout/arrow2"/>
    <dgm:cxn modelId="{AC0F7015-1E49-144A-88E0-46ACEFA2A602}" type="presParOf" srcId="{8CAE6343-F6C6-D84F-A7AB-4F876A806251}" destId="{A9185753-E04B-4049-BA52-65FCAE849C98}" srcOrd="3" destOrd="0" presId="urn:microsoft.com/office/officeart/2005/8/layout/arrow2"/>
    <dgm:cxn modelId="{97AA6DE7-0EDE-6B46-B1E7-77E718AA63EB}" type="presParOf" srcId="{8CAE6343-F6C6-D84F-A7AB-4F876A806251}" destId="{35A6FF00-9C54-BC46-B0EC-53E45B764322}" srcOrd="4" destOrd="0" presId="urn:microsoft.com/office/officeart/2005/8/layout/arrow2"/>
    <dgm:cxn modelId="{D1B18DA9-B785-F54C-B414-9CF2753339ED}" type="presParOf" srcId="{8CAE6343-F6C6-D84F-A7AB-4F876A806251}" destId="{3C0F6A19-F0F4-C948-9269-4ECFB606A30A}" srcOrd="5" destOrd="0" presId="urn:microsoft.com/office/officeart/2005/8/layout/arrow2"/>
    <dgm:cxn modelId="{EAB0A587-F8C2-4D45-A457-563A1654CE60}" type="presParOf" srcId="{8CAE6343-F6C6-D84F-A7AB-4F876A806251}" destId="{133329E8-0893-1B41-B123-BFDD47909890}" srcOrd="6" destOrd="0" presId="urn:microsoft.com/office/officeart/2005/8/layout/arrow2"/>
    <dgm:cxn modelId="{F0C35F5A-9DF1-5241-B1B3-B5D031029E95}" type="presParOf" srcId="{8CAE6343-F6C6-D84F-A7AB-4F876A806251}" destId="{1D8335A0-1BF7-BB42-BB19-BA53B95BFCAA}" srcOrd="7" destOrd="0" presId="urn:microsoft.com/office/officeart/2005/8/layout/arrow2"/>
    <dgm:cxn modelId="{C7DD6325-03A1-C442-8B44-71925E895D28}" type="presParOf" srcId="{8CAE6343-F6C6-D84F-A7AB-4F876A806251}" destId="{2D0B5D3F-3B9F-814B-B29F-AF26B04DDDE3}" srcOrd="8" destOrd="0" presId="urn:microsoft.com/office/officeart/2005/8/layout/arrow2"/>
    <dgm:cxn modelId="{EE94DD3D-95F2-134B-810F-6048B14EC658}" type="presParOf" srcId="{8CAE6343-F6C6-D84F-A7AB-4F876A806251}" destId="{0C174001-F186-1445-93D6-63283E3A572E}" srcOrd="9"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3B41029-EAA2-D240-9059-DA896BEC1C85}" type="doc">
      <dgm:prSet loTypeId="urn:microsoft.com/office/officeart/2005/8/layout/pList2#1" loCatId="list" qsTypeId="urn:microsoft.com/office/officeart/2005/8/quickstyle/simple4" qsCatId="simple" csTypeId="urn:microsoft.com/office/officeart/2005/8/colors/accent1_2" csCatId="accent1" phldr="1"/>
      <dgm:spPr/>
      <dgm:t>
        <a:bodyPr/>
        <a:lstStyle/>
        <a:p>
          <a:endParaRPr lang="en-US"/>
        </a:p>
      </dgm:t>
    </dgm:pt>
    <dgm:pt modelId="{E22C30D1-0A9C-9543-8230-10193195C392}">
      <dgm:prSet custT="1"/>
      <dgm:spPr/>
      <dgm:t>
        <a:bodyPr/>
        <a:lstStyle/>
        <a:p>
          <a:pPr rtl="0"/>
          <a:r>
            <a:rPr lang="en-US" sz="1400" dirty="0" smtClean="0"/>
            <a:t>Human  Capital</a:t>
          </a:r>
          <a:endParaRPr sz="1400" dirty="0"/>
        </a:p>
      </dgm:t>
    </dgm:pt>
    <dgm:pt modelId="{994B581B-5E20-814B-B513-465DFB9EED9F}" type="parTrans" cxnId="{39723850-9C44-5045-8251-640E8BF65007}">
      <dgm:prSet/>
      <dgm:spPr/>
      <dgm:t>
        <a:bodyPr/>
        <a:lstStyle/>
        <a:p>
          <a:endParaRPr lang="en-US"/>
        </a:p>
      </dgm:t>
    </dgm:pt>
    <dgm:pt modelId="{C20F4501-541A-5940-B39C-9095F6ADD5D2}" type="sibTrans" cxnId="{39723850-9C44-5045-8251-640E8BF65007}">
      <dgm:prSet/>
      <dgm:spPr/>
      <dgm:t>
        <a:bodyPr/>
        <a:lstStyle/>
        <a:p>
          <a:endParaRPr lang="en-US"/>
        </a:p>
      </dgm:t>
    </dgm:pt>
    <dgm:pt modelId="{3B54D8C4-73B8-5844-97C6-B07F55C4CEFD}">
      <dgm:prSet custT="1"/>
      <dgm:spPr/>
      <dgm:t>
        <a:bodyPr/>
        <a:lstStyle/>
        <a:p>
          <a:pPr rtl="0"/>
          <a:r>
            <a:rPr lang="en-US" sz="1400" dirty="0" smtClean="0"/>
            <a:t>Physical Capital</a:t>
          </a:r>
          <a:endParaRPr sz="1400" dirty="0"/>
        </a:p>
      </dgm:t>
    </dgm:pt>
    <dgm:pt modelId="{8FFAB56C-DB65-4E4A-BBAC-EEACC91D8BCC}" type="parTrans" cxnId="{BC9460FE-B0D6-E148-9E78-0AA609711D01}">
      <dgm:prSet/>
      <dgm:spPr/>
      <dgm:t>
        <a:bodyPr/>
        <a:lstStyle/>
        <a:p>
          <a:endParaRPr lang="en-US"/>
        </a:p>
      </dgm:t>
    </dgm:pt>
    <dgm:pt modelId="{A1BCC409-8F47-A645-892F-59922C31FF77}" type="sibTrans" cxnId="{BC9460FE-B0D6-E148-9E78-0AA609711D01}">
      <dgm:prSet/>
      <dgm:spPr/>
      <dgm:t>
        <a:bodyPr/>
        <a:lstStyle/>
        <a:p>
          <a:endParaRPr lang="en-US"/>
        </a:p>
      </dgm:t>
    </dgm:pt>
    <dgm:pt modelId="{EB479EB3-91CC-0C4C-9EA0-2441836EF030}">
      <dgm:prSet custT="1"/>
      <dgm:spPr/>
      <dgm:t>
        <a:bodyPr/>
        <a:lstStyle/>
        <a:p>
          <a:pPr rtl="0"/>
          <a:r>
            <a:rPr lang="en-US" sz="1400" dirty="0" smtClean="0"/>
            <a:t>Political &amp; Institutional Factors</a:t>
          </a:r>
          <a:endParaRPr sz="1400" dirty="0"/>
        </a:p>
      </dgm:t>
    </dgm:pt>
    <dgm:pt modelId="{394356D4-3B80-DF47-8985-4E574FB862CD}" type="parTrans" cxnId="{5513EB75-3450-9E4D-A3D8-180CC60BC1DC}">
      <dgm:prSet/>
      <dgm:spPr/>
      <dgm:t>
        <a:bodyPr/>
        <a:lstStyle/>
        <a:p>
          <a:endParaRPr lang="en-US"/>
        </a:p>
      </dgm:t>
    </dgm:pt>
    <dgm:pt modelId="{B97BFD7F-A4F6-3146-94E8-C54A2168470A}" type="sibTrans" cxnId="{5513EB75-3450-9E4D-A3D8-180CC60BC1DC}">
      <dgm:prSet/>
      <dgm:spPr/>
      <dgm:t>
        <a:bodyPr/>
        <a:lstStyle/>
        <a:p>
          <a:endParaRPr lang="en-US"/>
        </a:p>
      </dgm:t>
    </dgm:pt>
    <dgm:pt modelId="{792C2B54-00BB-BE41-9FA7-D8A55D8C8C16}">
      <dgm:prSet custT="1"/>
      <dgm:spPr/>
      <dgm:t>
        <a:bodyPr/>
        <a:lstStyle/>
        <a:p>
          <a:r>
            <a:rPr lang="en-US" sz="1400" dirty="0" smtClean="0"/>
            <a:t>Natural Factors</a:t>
          </a:r>
          <a:endParaRPr lang="en-US" sz="1400" dirty="0"/>
        </a:p>
      </dgm:t>
    </dgm:pt>
    <dgm:pt modelId="{CBAF3192-6DF5-7947-AC22-4EE1C5DE3E70}" type="parTrans" cxnId="{74C341A2-AAA1-2747-B4DF-74C0D17DF99B}">
      <dgm:prSet/>
      <dgm:spPr/>
      <dgm:t>
        <a:bodyPr/>
        <a:lstStyle/>
        <a:p>
          <a:endParaRPr lang="en-US"/>
        </a:p>
      </dgm:t>
    </dgm:pt>
    <dgm:pt modelId="{6AC8BE2D-5306-DA4D-9396-393F4A8F0B2E}" type="sibTrans" cxnId="{74C341A2-AAA1-2747-B4DF-74C0D17DF99B}">
      <dgm:prSet/>
      <dgm:spPr/>
      <dgm:t>
        <a:bodyPr/>
        <a:lstStyle/>
        <a:p>
          <a:endParaRPr lang="en-US"/>
        </a:p>
      </dgm:t>
    </dgm:pt>
    <dgm:pt modelId="{07ADB22C-EAD7-3C4F-A382-DFBB278D72E3}" type="pres">
      <dgm:prSet presAssocID="{23B41029-EAA2-D240-9059-DA896BEC1C85}" presName="Name0" presStyleCnt="0">
        <dgm:presLayoutVars>
          <dgm:dir/>
          <dgm:resizeHandles val="exact"/>
        </dgm:presLayoutVars>
      </dgm:prSet>
      <dgm:spPr/>
      <dgm:t>
        <a:bodyPr/>
        <a:lstStyle/>
        <a:p>
          <a:endParaRPr lang="en-US"/>
        </a:p>
      </dgm:t>
    </dgm:pt>
    <dgm:pt modelId="{959EEB78-4900-1044-AD9E-625CA7B505EC}" type="pres">
      <dgm:prSet presAssocID="{23B41029-EAA2-D240-9059-DA896BEC1C85}" presName="bkgdShp" presStyleLbl="alignAccFollowNode1" presStyleIdx="0" presStyleCnt="1" custLinFactNeighborX="-1053"/>
      <dgm:spPr/>
    </dgm:pt>
    <dgm:pt modelId="{08ACC5D9-2087-E744-AEDC-9246082AE520}" type="pres">
      <dgm:prSet presAssocID="{23B41029-EAA2-D240-9059-DA896BEC1C85}" presName="linComp" presStyleCnt="0"/>
      <dgm:spPr/>
    </dgm:pt>
    <dgm:pt modelId="{7FB4FEAE-2FF5-8242-9425-F8C249250359}" type="pres">
      <dgm:prSet presAssocID="{E22C30D1-0A9C-9543-8230-10193195C392}" presName="compNode" presStyleCnt="0"/>
      <dgm:spPr/>
    </dgm:pt>
    <dgm:pt modelId="{E6D65B5D-E70E-A840-9A35-D4423616EB7C}" type="pres">
      <dgm:prSet presAssocID="{E22C30D1-0A9C-9543-8230-10193195C392}" presName="node" presStyleLbl="node1" presStyleIdx="0" presStyleCnt="4">
        <dgm:presLayoutVars>
          <dgm:bulletEnabled val="1"/>
        </dgm:presLayoutVars>
      </dgm:prSet>
      <dgm:spPr/>
      <dgm:t>
        <a:bodyPr/>
        <a:lstStyle/>
        <a:p>
          <a:endParaRPr lang="en-US"/>
        </a:p>
      </dgm:t>
    </dgm:pt>
    <dgm:pt modelId="{8239E299-E573-C649-8406-31C5BAA55882}" type="pres">
      <dgm:prSet presAssocID="{E22C30D1-0A9C-9543-8230-10193195C392}" presName="invisiNode" presStyleLbl="node1" presStyleIdx="0" presStyleCnt="4"/>
      <dgm:spPr/>
    </dgm:pt>
    <dgm:pt modelId="{F49E548E-85F6-5F4F-8494-0EDEFDDC1252}" type="pres">
      <dgm:prSet presAssocID="{E22C30D1-0A9C-9543-8230-10193195C392}" presName="imagNode" presStyleLbl="fgImgPlace1" presStyleIdx="0" presStyleCnt="4"/>
      <dgm:spPr>
        <a:blipFill rotWithShape="0">
          <a:blip xmlns:r="http://schemas.openxmlformats.org/officeDocument/2006/relationships" r:embed="rId1"/>
          <a:stretch>
            <a:fillRect/>
          </a:stretch>
        </a:blipFill>
      </dgm:spPr>
    </dgm:pt>
    <dgm:pt modelId="{7F6D4F5A-6A29-9C4D-A148-E0168A04C70A}" type="pres">
      <dgm:prSet presAssocID="{C20F4501-541A-5940-B39C-9095F6ADD5D2}" presName="sibTrans" presStyleLbl="sibTrans2D1" presStyleIdx="0" presStyleCnt="0"/>
      <dgm:spPr/>
      <dgm:t>
        <a:bodyPr/>
        <a:lstStyle/>
        <a:p>
          <a:endParaRPr lang="en-US"/>
        </a:p>
      </dgm:t>
    </dgm:pt>
    <dgm:pt modelId="{A64A3318-BB76-0840-B263-ECB4BCF43EBF}" type="pres">
      <dgm:prSet presAssocID="{792C2B54-00BB-BE41-9FA7-D8A55D8C8C16}" presName="compNode" presStyleCnt="0"/>
      <dgm:spPr/>
    </dgm:pt>
    <dgm:pt modelId="{9ECB88E6-6D3A-1B46-9D76-87BEB7223AAE}" type="pres">
      <dgm:prSet presAssocID="{792C2B54-00BB-BE41-9FA7-D8A55D8C8C16}" presName="node" presStyleLbl="node1" presStyleIdx="1" presStyleCnt="4">
        <dgm:presLayoutVars>
          <dgm:bulletEnabled val="1"/>
        </dgm:presLayoutVars>
      </dgm:prSet>
      <dgm:spPr/>
      <dgm:t>
        <a:bodyPr/>
        <a:lstStyle/>
        <a:p>
          <a:endParaRPr lang="en-US"/>
        </a:p>
      </dgm:t>
    </dgm:pt>
    <dgm:pt modelId="{AC564CD4-5D71-4248-8717-2BC5B9966A17}" type="pres">
      <dgm:prSet presAssocID="{792C2B54-00BB-BE41-9FA7-D8A55D8C8C16}" presName="invisiNode" presStyleLbl="node1" presStyleIdx="1" presStyleCnt="4"/>
      <dgm:spPr/>
    </dgm:pt>
    <dgm:pt modelId="{D978BB1B-8945-3C43-9CA6-35433B829C50}" type="pres">
      <dgm:prSet presAssocID="{792C2B54-00BB-BE41-9FA7-D8A55D8C8C16}" presName="imagNode" presStyleLbl="fgImgPlace1" presStyleIdx="1" presStyleCnt="4"/>
      <dgm:spPr>
        <a:blipFill rotWithShape="0">
          <a:blip xmlns:r="http://schemas.openxmlformats.org/officeDocument/2006/relationships" r:embed="rId2"/>
          <a:stretch>
            <a:fillRect/>
          </a:stretch>
        </a:blipFill>
      </dgm:spPr>
    </dgm:pt>
    <dgm:pt modelId="{3C468D62-886B-0C45-9819-F9562A25C14E}" type="pres">
      <dgm:prSet presAssocID="{6AC8BE2D-5306-DA4D-9396-393F4A8F0B2E}" presName="sibTrans" presStyleLbl="sibTrans2D1" presStyleIdx="0" presStyleCnt="0"/>
      <dgm:spPr/>
      <dgm:t>
        <a:bodyPr/>
        <a:lstStyle/>
        <a:p>
          <a:endParaRPr lang="en-US"/>
        </a:p>
      </dgm:t>
    </dgm:pt>
    <dgm:pt modelId="{7988A5E6-1793-274F-BB85-A2AD31B8C761}" type="pres">
      <dgm:prSet presAssocID="{3B54D8C4-73B8-5844-97C6-B07F55C4CEFD}" presName="compNode" presStyleCnt="0"/>
      <dgm:spPr/>
    </dgm:pt>
    <dgm:pt modelId="{AC9AABA6-FED6-1E43-98D5-114F5C698174}" type="pres">
      <dgm:prSet presAssocID="{3B54D8C4-73B8-5844-97C6-B07F55C4CEFD}" presName="node" presStyleLbl="node1" presStyleIdx="2" presStyleCnt="4">
        <dgm:presLayoutVars>
          <dgm:bulletEnabled val="1"/>
        </dgm:presLayoutVars>
      </dgm:prSet>
      <dgm:spPr/>
      <dgm:t>
        <a:bodyPr/>
        <a:lstStyle/>
        <a:p>
          <a:endParaRPr lang="en-US"/>
        </a:p>
      </dgm:t>
    </dgm:pt>
    <dgm:pt modelId="{0E05E658-A9C2-6846-9C0E-4911E57AF809}" type="pres">
      <dgm:prSet presAssocID="{3B54D8C4-73B8-5844-97C6-B07F55C4CEFD}" presName="invisiNode" presStyleLbl="node1" presStyleIdx="2" presStyleCnt="4"/>
      <dgm:spPr/>
    </dgm:pt>
    <dgm:pt modelId="{CE91BEE8-E1D4-9E40-8C7A-4CA5F15D1584}" type="pres">
      <dgm:prSet presAssocID="{3B54D8C4-73B8-5844-97C6-B07F55C4CEFD}" presName="imagNode" presStyleLbl="fgImgPlace1" presStyleIdx="2" presStyleCnt="4"/>
      <dgm:spPr>
        <a:blipFill rotWithShape="0">
          <a:blip xmlns:r="http://schemas.openxmlformats.org/officeDocument/2006/relationships" r:embed="rId3"/>
          <a:stretch>
            <a:fillRect/>
          </a:stretch>
        </a:blipFill>
      </dgm:spPr>
    </dgm:pt>
    <dgm:pt modelId="{7FCACB98-CFE1-7448-A1B4-FCE36185B0F7}" type="pres">
      <dgm:prSet presAssocID="{A1BCC409-8F47-A645-892F-59922C31FF77}" presName="sibTrans" presStyleLbl="sibTrans2D1" presStyleIdx="0" presStyleCnt="0"/>
      <dgm:spPr/>
      <dgm:t>
        <a:bodyPr/>
        <a:lstStyle/>
        <a:p>
          <a:endParaRPr lang="en-US"/>
        </a:p>
      </dgm:t>
    </dgm:pt>
    <dgm:pt modelId="{AC311A80-7F7C-7C42-A380-13508466FE93}" type="pres">
      <dgm:prSet presAssocID="{EB479EB3-91CC-0C4C-9EA0-2441836EF030}" presName="compNode" presStyleCnt="0"/>
      <dgm:spPr/>
    </dgm:pt>
    <dgm:pt modelId="{179A37CB-3332-594D-A604-083B2C100A22}" type="pres">
      <dgm:prSet presAssocID="{EB479EB3-91CC-0C4C-9EA0-2441836EF030}" presName="node" presStyleLbl="node1" presStyleIdx="3" presStyleCnt="4">
        <dgm:presLayoutVars>
          <dgm:bulletEnabled val="1"/>
        </dgm:presLayoutVars>
      </dgm:prSet>
      <dgm:spPr/>
      <dgm:t>
        <a:bodyPr/>
        <a:lstStyle/>
        <a:p>
          <a:endParaRPr lang="en-US"/>
        </a:p>
      </dgm:t>
    </dgm:pt>
    <dgm:pt modelId="{BB2C259A-1647-B540-8B2B-417951B05997}" type="pres">
      <dgm:prSet presAssocID="{EB479EB3-91CC-0C4C-9EA0-2441836EF030}" presName="invisiNode" presStyleLbl="node1" presStyleIdx="3" presStyleCnt="4"/>
      <dgm:spPr/>
    </dgm:pt>
    <dgm:pt modelId="{F6D96BAD-08E6-504A-B244-CA6F56023B62}" type="pres">
      <dgm:prSet presAssocID="{EB479EB3-91CC-0C4C-9EA0-2441836EF030}" presName="imagNode" presStyleLbl="fgImgPlace1" presStyleIdx="3" presStyleCnt="4"/>
      <dgm:spPr>
        <a:blipFill rotWithShape="0">
          <a:blip xmlns:r="http://schemas.openxmlformats.org/officeDocument/2006/relationships" r:embed="rId4"/>
          <a:stretch>
            <a:fillRect/>
          </a:stretch>
        </a:blipFill>
      </dgm:spPr>
    </dgm:pt>
  </dgm:ptLst>
  <dgm:cxnLst>
    <dgm:cxn modelId="{33C6ECDE-9A86-D54F-8767-830C2DF8A456}" type="presOf" srcId="{3B54D8C4-73B8-5844-97C6-B07F55C4CEFD}" destId="{AC9AABA6-FED6-1E43-98D5-114F5C698174}" srcOrd="0" destOrd="0" presId="urn:microsoft.com/office/officeart/2005/8/layout/pList2#1"/>
    <dgm:cxn modelId="{BC9460FE-B0D6-E148-9E78-0AA609711D01}" srcId="{23B41029-EAA2-D240-9059-DA896BEC1C85}" destId="{3B54D8C4-73B8-5844-97C6-B07F55C4CEFD}" srcOrd="2" destOrd="0" parTransId="{8FFAB56C-DB65-4E4A-BBAC-EEACC91D8BCC}" sibTransId="{A1BCC409-8F47-A645-892F-59922C31FF77}"/>
    <dgm:cxn modelId="{39723850-9C44-5045-8251-640E8BF65007}" srcId="{23B41029-EAA2-D240-9059-DA896BEC1C85}" destId="{E22C30D1-0A9C-9543-8230-10193195C392}" srcOrd="0" destOrd="0" parTransId="{994B581B-5E20-814B-B513-465DFB9EED9F}" sibTransId="{C20F4501-541A-5940-B39C-9095F6ADD5D2}"/>
    <dgm:cxn modelId="{74C341A2-AAA1-2747-B4DF-74C0D17DF99B}" srcId="{23B41029-EAA2-D240-9059-DA896BEC1C85}" destId="{792C2B54-00BB-BE41-9FA7-D8A55D8C8C16}" srcOrd="1" destOrd="0" parTransId="{CBAF3192-6DF5-7947-AC22-4EE1C5DE3E70}" sibTransId="{6AC8BE2D-5306-DA4D-9396-393F4A8F0B2E}"/>
    <dgm:cxn modelId="{BFA7AD90-F04E-A54E-9F08-D7FF7478CCC7}" type="presOf" srcId="{23B41029-EAA2-D240-9059-DA896BEC1C85}" destId="{07ADB22C-EAD7-3C4F-A382-DFBB278D72E3}" srcOrd="0" destOrd="0" presId="urn:microsoft.com/office/officeart/2005/8/layout/pList2#1"/>
    <dgm:cxn modelId="{5D8F66DA-25D0-3247-B899-8E469D70868D}" type="presOf" srcId="{792C2B54-00BB-BE41-9FA7-D8A55D8C8C16}" destId="{9ECB88E6-6D3A-1B46-9D76-87BEB7223AAE}" srcOrd="0" destOrd="0" presId="urn:microsoft.com/office/officeart/2005/8/layout/pList2#1"/>
    <dgm:cxn modelId="{1F6C19B6-5C2F-5E4B-81C3-77CC0C33840C}" type="presOf" srcId="{6AC8BE2D-5306-DA4D-9396-393F4A8F0B2E}" destId="{3C468D62-886B-0C45-9819-F9562A25C14E}" srcOrd="0" destOrd="0" presId="urn:microsoft.com/office/officeart/2005/8/layout/pList2#1"/>
    <dgm:cxn modelId="{81DB3311-AB21-BF40-98E3-7F844A2B6FBB}" type="presOf" srcId="{E22C30D1-0A9C-9543-8230-10193195C392}" destId="{E6D65B5D-E70E-A840-9A35-D4423616EB7C}" srcOrd="0" destOrd="0" presId="urn:microsoft.com/office/officeart/2005/8/layout/pList2#1"/>
    <dgm:cxn modelId="{3F136F6D-D42A-6B4F-BD59-CD5BC28C7E25}" type="presOf" srcId="{EB479EB3-91CC-0C4C-9EA0-2441836EF030}" destId="{179A37CB-3332-594D-A604-083B2C100A22}" srcOrd="0" destOrd="0" presId="urn:microsoft.com/office/officeart/2005/8/layout/pList2#1"/>
    <dgm:cxn modelId="{35E94BDF-A41F-784A-A442-B49EF330835A}" type="presOf" srcId="{A1BCC409-8F47-A645-892F-59922C31FF77}" destId="{7FCACB98-CFE1-7448-A1B4-FCE36185B0F7}" srcOrd="0" destOrd="0" presId="urn:microsoft.com/office/officeart/2005/8/layout/pList2#1"/>
    <dgm:cxn modelId="{C39A9CCD-4618-4248-953A-9F3310A11CD2}" type="presOf" srcId="{C20F4501-541A-5940-B39C-9095F6ADD5D2}" destId="{7F6D4F5A-6A29-9C4D-A148-E0168A04C70A}" srcOrd="0" destOrd="0" presId="urn:microsoft.com/office/officeart/2005/8/layout/pList2#1"/>
    <dgm:cxn modelId="{5513EB75-3450-9E4D-A3D8-180CC60BC1DC}" srcId="{23B41029-EAA2-D240-9059-DA896BEC1C85}" destId="{EB479EB3-91CC-0C4C-9EA0-2441836EF030}" srcOrd="3" destOrd="0" parTransId="{394356D4-3B80-DF47-8985-4E574FB862CD}" sibTransId="{B97BFD7F-A4F6-3146-94E8-C54A2168470A}"/>
    <dgm:cxn modelId="{C480C7CE-A3E8-9A4B-9574-22F0FAE0D6E4}" type="presParOf" srcId="{07ADB22C-EAD7-3C4F-A382-DFBB278D72E3}" destId="{959EEB78-4900-1044-AD9E-625CA7B505EC}" srcOrd="0" destOrd="0" presId="urn:microsoft.com/office/officeart/2005/8/layout/pList2#1"/>
    <dgm:cxn modelId="{B2052AFE-14C6-0942-A144-8A2E12F90014}" type="presParOf" srcId="{07ADB22C-EAD7-3C4F-A382-DFBB278D72E3}" destId="{08ACC5D9-2087-E744-AEDC-9246082AE520}" srcOrd="1" destOrd="0" presId="urn:microsoft.com/office/officeart/2005/8/layout/pList2#1"/>
    <dgm:cxn modelId="{97E1611D-73CB-504A-9943-D3F9D4948F76}" type="presParOf" srcId="{08ACC5D9-2087-E744-AEDC-9246082AE520}" destId="{7FB4FEAE-2FF5-8242-9425-F8C249250359}" srcOrd="0" destOrd="0" presId="urn:microsoft.com/office/officeart/2005/8/layout/pList2#1"/>
    <dgm:cxn modelId="{1C4A0E34-6686-2E46-A8DE-BB0A0182A938}" type="presParOf" srcId="{7FB4FEAE-2FF5-8242-9425-F8C249250359}" destId="{E6D65B5D-E70E-A840-9A35-D4423616EB7C}" srcOrd="0" destOrd="0" presId="urn:microsoft.com/office/officeart/2005/8/layout/pList2#1"/>
    <dgm:cxn modelId="{BBB38B06-DFAD-7545-BBB6-5A64E68158A6}" type="presParOf" srcId="{7FB4FEAE-2FF5-8242-9425-F8C249250359}" destId="{8239E299-E573-C649-8406-31C5BAA55882}" srcOrd="1" destOrd="0" presId="urn:microsoft.com/office/officeart/2005/8/layout/pList2#1"/>
    <dgm:cxn modelId="{88077B41-E07B-3243-B6B0-0957A28C3D49}" type="presParOf" srcId="{7FB4FEAE-2FF5-8242-9425-F8C249250359}" destId="{F49E548E-85F6-5F4F-8494-0EDEFDDC1252}" srcOrd="2" destOrd="0" presId="urn:microsoft.com/office/officeart/2005/8/layout/pList2#1"/>
    <dgm:cxn modelId="{40093D28-EAB7-1545-BAEF-E0FB6AAD10E5}" type="presParOf" srcId="{08ACC5D9-2087-E744-AEDC-9246082AE520}" destId="{7F6D4F5A-6A29-9C4D-A148-E0168A04C70A}" srcOrd="1" destOrd="0" presId="urn:microsoft.com/office/officeart/2005/8/layout/pList2#1"/>
    <dgm:cxn modelId="{3D7FD2BD-29A6-C941-B459-353E04C37586}" type="presParOf" srcId="{08ACC5D9-2087-E744-AEDC-9246082AE520}" destId="{A64A3318-BB76-0840-B263-ECB4BCF43EBF}" srcOrd="2" destOrd="0" presId="urn:microsoft.com/office/officeart/2005/8/layout/pList2#1"/>
    <dgm:cxn modelId="{587B149D-20EE-CE4E-B261-63A64DC96C49}" type="presParOf" srcId="{A64A3318-BB76-0840-B263-ECB4BCF43EBF}" destId="{9ECB88E6-6D3A-1B46-9D76-87BEB7223AAE}" srcOrd="0" destOrd="0" presId="urn:microsoft.com/office/officeart/2005/8/layout/pList2#1"/>
    <dgm:cxn modelId="{C7CDA2CF-AFC4-E34A-9695-9B8183FBE09B}" type="presParOf" srcId="{A64A3318-BB76-0840-B263-ECB4BCF43EBF}" destId="{AC564CD4-5D71-4248-8717-2BC5B9966A17}" srcOrd="1" destOrd="0" presId="urn:microsoft.com/office/officeart/2005/8/layout/pList2#1"/>
    <dgm:cxn modelId="{1E5BF199-CC4C-2F4C-B934-ED60C476A76E}" type="presParOf" srcId="{A64A3318-BB76-0840-B263-ECB4BCF43EBF}" destId="{D978BB1B-8945-3C43-9CA6-35433B829C50}" srcOrd="2" destOrd="0" presId="urn:microsoft.com/office/officeart/2005/8/layout/pList2#1"/>
    <dgm:cxn modelId="{47C87E90-A3A9-9446-8EA8-533890EB6FF0}" type="presParOf" srcId="{08ACC5D9-2087-E744-AEDC-9246082AE520}" destId="{3C468D62-886B-0C45-9819-F9562A25C14E}" srcOrd="3" destOrd="0" presId="urn:microsoft.com/office/officeart/2005/8/layout/pList2#1"/>
    <dgm:cxn modelId="{622309EB-7644-F044-88B1-DD9EE2CF6164}" type="presParOf" srcId="{08ACC5D9-2087-E744-AEDC-9246082AE520}" destId="{7988A5E6-1793-274F-BB85-A2AD31B8C761}" srcOrd="4" destOrd="0" presId="urn:microsoft.com/office/officeart/2005/8/layout/pList2#1"/>
    <dgm:cxn modelId="{05517554-3EFA-1542-9102-050BC30800F1}" type="presParOf" srcId="{7988A5E6-1793-274F-BB85-A2AD31B8C761}" destId="{AC9AABA6-FED6-1E43-98D5-114F5C698174}" srcOrd="0" destOrd="0" presId="urn:microsoft.com/office/officeart/2005/8/layout/pList2#1"/>
    <dgm:cxn modelId="{006CD964-F98E-0448-9324-629B0D3A48F1}" type="presParOf" srcId="{7988A5E6-1793-274F-BB85-A2AD31B8C761}" destId="{0E05E658-A9C2-6846-9C0E-4911E57AF809}" srcOrd="1" destOrd="0" presId="urn:microsoft.com/office/officeart/2005/8/layout/pList2#1"/>
    <dgm:cxn modelId="{3EE530F5-9CE5-9C4D-B3FF-6695E66EF7AD}" type="presParOf" srcId="{7988A5E6-1793-274F-BB85-A2AD31B8C761}" destId="{CE91BEE8-E1D4-9E40-8C7A-4CA5F15D1584}" srcOrd="2" destOrd="0" presId="urn:microsoft.com/office/officeart/2005/8/layout/pList2#1"/>
    <dgm:cxn modelId="{EE609BB6-6428-6F4C-8CF2-0D158C46223C}" type="presParOf" srcId="{08ACC5D9-2087-E744-AEDC-9246082AE520}" destId="{7FCACB98-CFE1-7448-A1B4-FCE36185B0F7}" srcOrd="5" destOrd="0" presId="urn:microsoft.com/office/officeart/2005/8/layout/pList2#1"/>
    <dgm:cxn modelId="{8B3D3256-8EEB-3642-A5FF-1197AAE33A9E}" type="presParOf" srcId="{08ACC5D9-2087-E744-AEDC-9246082AE520}" destId="{AC311A80-7F7C-7C42-A380-13508466FE93}" srcOrd="6" destOrd="0" presId="urn:microsoft.com/office/officeart/2005/8/layout/pList2#1"/>
    <dgm:cxn modelId="{7A06EB89-859E-B74E-891E-83E9A297E7F5}" type="presParOf" srcId="{AC311A80-7F7C-7C42-A380-13508466FE93}" destId="{179A37CB-3332-594D-A604-083B2C100A22}" srcOrd="0" destOrd="0" presId="urn:microsoft.com/office/officeart/2005/8/layout/pList2#1"/>
    <dgm:cxn modelId="{E3B84F8C-6749-8B41-A339-B40A62A31413}" type="presParOf" srcId="{AC311A80-7F7C-7C42-A380-13508466FE93}" destId="{BB2C259A-1647-B540-8B2B-417951B05997}" srcOrd="1" destOrd="0" presId="urn:microsoft.com/office/officeart/2005/8/layout/pList2#1"/>
    <dgm:cxn modelId="{D337694F-93E7-4348-BED4-7899E9B64E1E}" type="presParOf" srcId="{AC311A80-7F7C-7C42-A380-13508466FE93}" destId="{F6D96BAD-08E6-504A-B244-CA6F56023B62}" srcOrd="2" destOrd="0" presId="urn:microsoft.com/office/officeart/2005/8/layout/pList2#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B4A4F30-269E-0E4E-A03E-37E98007FE67}" type="doc">
      <dgm:prSet loTypeId="urn:microsoft.com/office/officeart/2005/8/layout/funnel1" loCatId="relationship" qsTypeId="urn:microsoft.com/office/officeart/2005/8/quickstyle/simple4" qsCatId="simple" csTypeId="urn:microsoft.com/office/officeart/2005/8/colors/accent1_2" csCatId="accent1" phldr="1"/>
      <dgm:spPr/>
      <dgm:t>
        <a:bodyPr/>
        <a:lstStyle/>
        <a:p>
          <a:endParaRPr lang="en-US"/>
        </a:p>
      </dgm:t>
    </dgm:pt>
    <dgm:pt modelId="{D91313F6-60CB-054B-B1A5-8E8CDC10EC5E}">
      <dgm:prSet phldrT="[Text]" custT="1"/>
      <dgm:spPr/>
      <dgm:t>
        <a:bodyPr/>
        <a:lstStyle/>
        <a:p>
          <a:r>
            <a:rPr lang="en-US" sz="1400" dirty="0" smtClean="0">
              <a:solidFill>
                <a:schemeClr val="tx1"/>
              </a:solidFill>
            </a:rPr>
            <a:t>Natural Resources</a:t>
          </a:r>
          <a:endParaRPr lang="en-US" sz="1400" dirty="0">
            <a:solidFill>
              <a:schemeClr val="tx1"/>
            </a:solidFill>
          </a:endParaRPr>
        </a:p>
      </dgm:t>
    </dgm:pt>
    <dgm:pt modelId="{06EFFFD1-D308-B246-BEA4-C078C39CB60A}" type="parTrans" cxnId="{F518729D-9B1A-124A-88D4-E1860539E7E3}">
      <dgm:prSet/>
      <dgm:spPr/>
      <dgm:t>
        <a:bodyPr/>
        <a:lstStyle/>
        <a:p>
          <a:endParaRPr lang="en-US"/>
        </a:p>
      </dgm:t>
    </dgm:pt>
    <dgm:pt modelId="{D363B544-4E65-8D4E-A070-168AF618E4F6}" type="sibTrans" cxnId="{F518729D-9B1A-124A-88D4-E1860539E7E3}">
      <dgm:prSet/>
      <dgm:spPr/>
      <dgm:t>
        <a:bodyPr/>
        <a:lstStyle/>
        <a:p>
          <a:endParaRPr lang="en-US"/>
        </a:p>
      </dgm:t>
    </dgm:pt>
    <dgm:pt modelId="{4FC358D9-441E-114F-8129-488BB4D106C9}">
      <dgm:prSet phldrT="[Text]" custT="1"/>
      <dgm:spPr/>
      <dgm:t>
        <a:bodyPr/>
        <a:lstStyle/>
        <a:p>
          <a:r>
            <a:rPr lang="en-US" sz="1400" dirty="0" smtClean="0">
              <a:solidFill>
                <a:schemeClr val="tx1"/>
              </a:solidFill>
            </a:rPr>
            <a:t>Growth in the Quantity and Quality of Labor</a:t>
          </a:r>
          <a:endParaRPr lang="en-US" sz="1400" dirty="0">
            <a:solidFill>
              <a:schemeClr val="tx1"/>
            </a:solidFill>
          </a:endParaRPr>
        </a:p>
      </dgm:t>
    </dgm:pt>
    <dgm:pt modelId="{929F12CD-AFC8-8444-875B-3B48F92D1755}" type="parTrans" cxnId="{4260C132-6AD2-0C4C-A5E0-8DFB61D98375}">
      <dgm:prSet/>
      <dgm:spPr/>
      <dgm:t>
        <a:bodyPr/>
        <a:lstStyle/>
        <a:p>
          <a:endParaRPr lang="en-US"/>
        </a:p>
      </dgm:t>
    </dgm:pt>
    <dgm:pt modelId="{7A985921-F6C8-D747-81DE-AA630177DACA}" type="sibTrans" cxnId="{4260C132-6AD2-0C4C-A5E0-8DFB61D98375}">
      <dgm:prSet/>
      <dgm:spPr/>
      <dgm:t>
        <a:bodyPr/>
        <a:lstStyle/>
        <a:p>
          <a:endParaRPr lang="en-US"/>
        </a:p>
      </dgm:t>
    </dgm:pt>
    <dgm:pt modelId="{248CEF44-DE01-F34F-B978-F023107C348C}">
      <dgm:prSet phldrT="[Text]" custT="1"/>
      <dgm:spPr/>
      <dgm:t>
        <a:bodyPr/>
        <a:lstStyle/>
        <a:p>
          <a:r>
            <a:rPr lang="en-US" sz="1400" dirty="0" smtClean="0">
              <a:solidFill>
                <a:schemeClr val="tx1"/>
              </a:solidFill>
            </a:rPr>
            <a:t>Technological Progress</a:t>
          </a:r>
          <a:endParaRPr lang="en-US" sz="1400" dirty="0">
            <a:solidFill>
              <a:schemeClr val="tx1"/>
            </a:solidFill>
          </a:endParaRPr>
        </a:p>
      </dgm:t>
    </dgm:pt>
    <dgm:pt modelId="{CEEBD385-797D-C744-A455-1FAB52577081}" type="parTrans" cxnId="{DAC49DC0-1A72-9842-AA48-AA9D06A08753}">
      <dgm:prSet/>
      <dgm:spPr/>
      <dgm:t>
        <a:bodyPr/>
        <a:lstStyle/>
        <a:p>
          <a:endParaRPr lang="en-US"/>
        </a:p>
      </dgm:t>
    </dgm:pt>
    <dgm:pt modelId="{083E9E1D-0640-3A48-B0FC-249C53E423C0}" type="sibTrans" cxnId="{DAC49DC0-1A72-9842-AA48-AA9D06A08753}">
      <dgm:prSet/>
      <dgm:spPr/>
      <dgm:t>
        <a:bodyPr/>
        <a:lstStyle/>
        <a:p>
          <a:endParaRPr lang="en-US"/>
        </a:p>
      </dgm:t>
    </dgm:pt>
    <dgm:pt modelId="{3B96ADB4-4C0A-9149-A89F-383C65FBB77E}">
      <dgm:prSet phldrT="[Text]" custT="1"/>
      <dgm:spPr/>
      <dgm:t>
        <a:bodyPr/>
        <a:lstStyle/>
        <a:p>
          <a:r>
            <a:rPr lang="en-US" sz="1400" dirty="0" smtClean="0">
              <a:solidFill>
                <a:schemeClr val="tx1"/>
              </a:solidFill>
            </a:rPr>
            <a:t>Economic Growth and Development</a:t>
          </a:r>
          <a:endParaRPr lang="en-US" sz="1400" dirty="0">
            <a:solidFill>
              <a:schemeClr val="tx1"/>
            </a:solidFill>
          </a:endParaRPr>
        </a:p>
      </dgm:t>
    </dgm:pt>
    <dgm:pt modelId="{CC223F85-2033-BD41-82FB-EBF0267E13EB}" type="parTrans" cxnId="{4C1777F2-4736-244D-AF68-7EDD289E3445}">
      <dgm:prSet/>
      <dgm:spPr/>
      <dgm:t>
        <a:bodyPr/>
        <a:lstStyle/>
        <a:p>
          <a:endParaRPr lang="en-US"/>
        </a:p>
      </dgm:t>
    </dgm:pt>
    <dgm:pt modelId="{8944C7B6-6C6A-6347-8526-B1B90B225873}" type="sibTrans" cxnId="{4C1777F2-4736-244D-AF68-7EDD289E3445}">
      <dgm:prSet/>
      <dgm:spPr/>
      <dgm:t>
        <a:bodyPr/>
        <a:lstStyle/>
        <a:p>
          <a:endParaRPr lang="en-US"/>
        </a:p>
      </dgm:t>
    </dgm:pt>
    <dgm:pt modelId="{227D7E8C-ED78-E945-98B2-68F12BF8050E}" type="pres">
      <dgm:prSet presAssocID="{9B4A4F30-269E-0E4E-A03E-37E98007FE67}" presName="Name0" presStyleCnt="0">
        <dgm:presLayoutVars>
          <dgm:chMax val="4"/>
          <dgm:resizeHandles val="exact"/>
        </dgm:presLayoutVars>
      </dgm:prSet>
      <dgm:spPr/>
      <dgm:t>
        <a:bodyPr/>
        <a:lstStyle/>
        <a:p>
          <a:endParaRPr lang="en-US"/>
        </a:p>
      </dgm:t>
    </dgm:pt>
    <dgm:pt modelId="{98781EA9-CCD3-3C47-9A6E-4BB8765781E5}" type="pres">
      <dgm:prSet presAssocID="{9B4A4F30-269E-0E4E-A03E-37E98007FE67}" presName="ellipse" presStyleLbl="trBgShp" presStyleIdx="0" presStyleCnt="1"/>
      <dgm:spPr/>
    </dgm:pt>
    <dgm:pt modelId="{8C426253-55CF-AD47-B6A8-17CE194759FB}" type="pres">
      <dgm:prSet presAssocID="{9B4A4F30-269E-0E4E-A03E-37E98007FE67}" presName="arrow1" presStyleLbl="fgShp" presStyleIdx="0" presStyleCnt="1"/>
      <dgm:spPr/>
    </dgm:pt>
    <dgm:pt modelId="{5ECE038C-2360-2C47-919D-F50967C83A00}" type="pres">
      <dgm:prSet presAssocID="{9B4A4F30-269E-0E4E-A03E-37E98007FE67}" presName="rectangle" presStyleLbl="revTx" presStyleIdx="0" presStyleCnt="1">
        <dgm:presLayoutVars>
          <dgm:bulletEnabled val="1"/>
        </dgm:presLayoutVars>
      </dgm:prSet>
      <dgm:spPr/>
      <dgm:t>
        <a:bodyPr/>
        <a:lstStyle/>
        <a:p>
          <a:endParaRPr lang="en-US"/>
        </a:p>
      </dgm:t>
    </dgm:pt>
    <dgm:pt modelId="{29A8B005-B3EA-E445-8126-1A729295021E}" type="pres">
      <dgm:prSet presAssocID="{4FC358D9-441E-114F-8129-488BB4D106C9}" presName="item1" presStyleLbl="node1" presStyleIdx="0" presStyleCnt="3" custScaleX="114341" custScaleY="105682" custLinFactNeighborY="13842">
        <dgm:presLayoutVars>
          <dgm:bulletEnabled val="1"/>
        </dgm:presLayoutVars>
      </dgm:prSet>
      <dgm:spPr/>
      <dgm:t>
        <a:bodyPr/>
        <a:lstStyle/>
        <a:p>
          <a:endParaRPr lang="en-US"/>
        </a:p>
      </dgm:t>
    </dgm:pt>
    <dgm:pt modelId="{674C6F0D-0C46-E34C-9530-CBD1A72B3BC2}" type="pres">
      <dgm:prSet presAssocID="{248CEF44-DE01-F34F-B978-F023107C348C}" presName="item2" presStyleLbl="node1" presStyleIdx="1" presStyleCnt="3" custScaleX="114158" custScaleY="119888" custLinFactNeighborY="-11692">
        <dgm:presLayoutVars>
          <dgm:bulletEnabled val="1"/>
        </dgm:presLayoutVars>
      </dgm:prSet>
      <dgm:spPr/>
      <dgm:t>
        <a:bodyPr/>
        <a:lstStyle/>
        <a:p>
          <a:endParaRPr lang="en-US"/>
        </a:p>
      </dgm:t>
    </dgm:pt>
    <dgm:pt modelId="{C442BD2C-3869-064C-B01E-3CC0D82C5961}" type="pres">
      <dgm:prSet presAssocID="{3B96ADB4-4C0A-9149-A89F-383C65FBB77E}" presName="item3" presStyleLbl="node1" presStyleIdx="2" presStyleCnt="3" custScaleX="110180" custScaleY="108012" custLinFactNeighborX="21989" custLinFactNeighborY="-5497">
        <dgm:presLayoutVars>
          <dgm:bulletEnabled val="1"/>
        </dgm:presLayoutVars>
      </dgm:prSet>
      <dgm:spPr/>
      <dgm:t>
        <a:bodyPr/>
        <a:lstStyle/>
        <a:p>
          <a:endParaRPr lang="en-US"/>
        </a:p>
      </dgm:t>
    </dgm:pt>
    <dgm:pt modelId="{3933F957-A1E2-3F4F-9C9E-BDE045E57F02}" type="pres">
      <dgm:prSet presAssocID="{9B4A4F30-269E-0E4E-A03E-37E98007FE67}" presName="funnel" presStyleLbl="trAlignAcc1" presStyleIdx="0" presStyleCnt="1" custScaleX="111523" custScaleY="105049"/>
      <dgm:spPr/>
    </dgm:pt>
  </dgm:ptLst>
  <dgm:cxnLst>
    <dgm:cxn modelId="{17E8FE90-CFDA-9C48-A39E-EC3BBE8950EA}" type="presOf" srcId="{4FC358D9-441E-114F-8129-488BB4D106C9}" destId="{674C6F0D-0C46-E34C-9530-CBD1A72B3BC2}" srcOrd="0" destOrd="0" presId="urn:microsoft.com/office/officeart/2005/8/layout/funnel1"/>
    <dgm:cxn modelId="{4C1777F2-4736-244D-AF68-7EDD289E3445}" srcId="{9B4A4F30-269E-0E4E-A03E-37E98007FE67}" destId="{3B96ADB4-4C0A-9149-A89F-383C65FBB77E}" srcOrd="3" destOrd="0" parTransId="{CC223F85-2033-BD41-82FB-EBF0267E13EB}" sibTransId="{8944C7B6-6C6A-6347-8526-B1B90B225873}"/>
    <dgm:cxn modelId="{E24C8F9F-84A9-E442-A02B-2F8AB3FCFE6A}" type="presOf" srcId="{9B4A4F30-269E-0E4E-A03E-37E98007FE67}" destId="{227D7E8C-ED78-E945-98B2-68F12BF8050E}" srcOrd="0" destOrd="0" presId="urn:microsoft.com/office/officeart/2005/8/layout/funnel1"/>
    <dgm:cxn modelId="{2FC69DD2-532B-F94C-9E69-849785891D96}" type="presOf" srcId="{3B96ADB4-4C0A-9149-A89F-383C65FBB77E}" destId="{5ECE038C-2360-2C47-919D-F50967C83A00}" srcOrd="0" destOrd="0" presId="urn:microsoft.com/office/officeart/2005/8/layout/funnel1"/>
    <dgm:cxn modelId="{2BC10DFA-F8FA-4945-BEC9-7F8193E05A9A}" type="presOf" srcId="{248CEF44-DE01-F34F-B978-F023107C348C}" destId="{29A8B005-B3EA-E445-8126-1A729295021E}" srcOrd="0" destOrd="0" presId="urn:microsoft.com/office/officeart/2005/8/layout/funnel1"/>
    <dgm:cxn modelId="{F518729D-9B1A-124A-88D4-E1860539E7E3}" srcId="{9B4A4F30-269E-0E4E-A03E-37E98007FE67}" destId="{D91313F6-60CB-054B-B1A5-8E8CDC10EC5E}" srcOrd="0" destOrd="0" parTransId="{06EFFFD1-D308-B246-BEA4-C078C39CB60A}" sibTransId="{D363B544-4E65-8D4E-A070-168AF618E4F6}"/>
    <dgm:cxn modelId="{F853647D-261F-0643-8A52-471E3B36A57A}" type="presOf" srcId="{D91313F6-60CB-054B-B1A5-8E8CDC10EC5E}" destId="{C442BD2C-3869-064C-B01E-3CC0D82C5961}" srcOrd="0" destOrd="0" presId="urn:microsoft.com/office/officeart/2005/8/layout/funnel1"/>
    <dgm:cxn modelId="{4260C132-6AD2-0C4C-A5E0-8DFB61D98375}" srcId="{9B4A4F30-269E-0E4E-A03E-37E98007FE67}" destId="{4FC358D9-441E-114F-8129-488BB4D106C9}" srcOrd="1" destOrd="0" parTransId="{929F12CD-AFC8-8444-875B-3B48F92D1755}" sibTransId="{7A985921-F6C8-D747-81DE-AA630177DACA}"/>
    <dgm:cxn modelId="{DAC49DC0-1A72-9842-AA48-AA9D06A08753}" srcId="{9B4A4F30-269E-0E4E-A03E-37E98007FE67}" destId="{248CEF44-DE01-F34F-B978-F023107C348C}" srcOrd="2" destOrd="0" parTransId="{CEEBD385-797D-C744-A455-1FAB52577081}" sibTransId="{083E9E1D-0640-3A48-B0FC-249C53E423C0}"/>
    <dgm:cxn modelId="{25F2123F-3009-BC4E-9B4F-699AFCE8D465}" type="presParOf" srcId="{227D7E8C-ED78-E945-98B2-68F12BF8050E}" destId="{98781EA9-CCD3-3C47-9A6E-4BB8765781E5}" srcOrd="0" destOrd="0" presId="urn:microsoft.com/office/officeart/2005/8/layout/funnel1"/>
    <dgm:cxn modelId="{CE751A08-2561-8C46-A6A6-C70CCC103B8A}" type="presParOf" srcId="{227D7E8C-ED78-E945-98B2-68F12BF8050E}" destId="{8C426253-55CF-AD47-B6A8-17CE194759FB}" srcOrd="1" destOrd="0" presId="urn:microsoft.com/office/officeart/2005/8/layout/funnel1"/>
    <dgm:cxn modelId="{286C8EE7-52A9-3942-A158-98A2B64A1C13}" type="presParOf" srcId="{227D7E8C-ED78-E945-98B2-68F12BF8050E}" destId="{5ECE038C-2360-2C47-919D-F50967C83A00}" srcOrd="2" destOrd="0" presId="urn:microsoft.com/office/officeart/2005/8/layout/funnel1"/>
    <dgm:cxn modelId="{E779566F-809D-3945-A823-E10438D7B414}" type="presParOf" srcId="{227D7E8C-ED78-E945-98B2-68F12BF8050E}" destId="{29A8B005-B3EA-E445-8126-1A729295021E}" srcOrd="3" destOrd="0" presId="urn:microsoft.com/office/officeart/2005/8/layout/funnel1"/>
    <dgm:cxn modelId="{DBC6737B-C7CE-5646-8B55-BE59816AA2E7}" type="presParOf" srcId="{227D7E8C-ED78-E945-98B2-68F12BF8050E}" destId="{674C6F0D-0C46-E34C-9530-CBD1A72B3BC2}" srcOrd="4" destOrd="0" presId="urn:microsoft.com/office/officeart/2005/8/layout/funnel1"/>
    <dgm:cxn modelId="{B5A0B98D-4364-E14E-869D-C97574F1F6D0}" type="presParOf" srcId="{227D7E8C-ED78-E945-98B2-68F12BF8050E}" destId="{C442BD2C-3869-064C-B01E-3CC0D82C5961}" srcOrd="5" destOrd="0" presId="urn:microsoft.com/office/officeart/2005/8/layout/funnel1"/>
    <dgm:cxn modelId="{EB0CE2B3-1886-FA42-94A2-4AC0A6F18010}" type="presParOf" srcId="{227D7E8C-ED78-E945-98B2-68F12BF8050E}" destId="{3933F957-A1E2-3F4F-9C9E-BDE045E57F02}" srcOrd="6" destOrd="0" presId="urn:microsoft.com/office/officeart/2005/8/layout/funnel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86F0048-5693-7542-A906-9DA9C62F6165}" type="doc">
      <dgm:prSet loTypeId="urn:microsoft.com/office/officeart/2005/8/layout/arrow4" loCatId="relationship" qsTypeId="urn:microsoft.com/office/officeart/2005/8/quickstyle/simple4" qsCatId="simple" csTypeId="urn:microsoft.com/office/officeart/2005/8/colors/accent1_2" csCatId="accent1" phldr="1"/>
      <dgm:spPr/>
      <dgm:t>
        <a:bodyPr/>
        <a:lstStyle/>
        <a:p>
          <a:endParaRPr lang="en-US"/>
        </a:p>
      </dgm:t>
    </dgm:pt>
    <dgm:pt modelId="{604B318E-6583-4F4E-85CE-56E011DC263B}">
      <dgm:prSet/>
      <dgm:spPr/>
      <dgm:t>
        <a:bodyPr/>
        <a:lstStyle/>
        <a:p>
          <a:pPr rtl="0"/>
          <a:r>
            <a:rPr lang="en-US" dirty="0" smtClean="0"/>
            <a:t>Higher incomes</a:t>
          </a:r>
        </a:p>
        <a:p>
          <a:pPr rtl="0"/>
          <a:r>
            <a:rPr lang="en-US" dirty="0" smtClean="0"/>
            <a:t>Higher government revenue</a:t>
          </a:r>
        </a:p>
        <a:p>
          <a:pPr rtl="0"/>
          <a:r>
            <a:rPr lang="en-US" dirty="0" smtClean="0"/>
            <a:t> Improved welfare</a:t>
          </a:r>
          <a:endParaRPr dirty="0"/>
        </a:p>
      </dgm:t>
    </dgm:pt>
    <dgm:pt modelId="{B52F8AB5-9F8D-C04C-82D4-C59D044A1DED}" type="parTrans" cxnId="{0F2D9E95-C32F-DE4C-8513-7CE4A300BF53}">
      <dgm:prSet/>
      <dgm:spPr/>
      <dgm:t>
        <a:bodyPr/>
        <a:lstStyle/>
        <a:p>
          <a:endParaRPr lang="en-US"/>
        </a:p>
      </dgm:t>
    </dgm:pt>
    <dgm:pt modelId="{54EC99EB-BF90-944B-B34E-337F39F11706}" type="sibTrans" cxnId="{0F2D9E95-C32F-DE4C-8513-7CE4A300BF53}">
      <dgm:prSet/>
      <dgm:spPr/>
      <dgm:t>
        <a:bodyPr/>
        <a:lstStyle/>
        <a:p>
          <a:endParaRPr lang="en-US"/>
        </a:p>
      </dgm:t>
    </dgm:pt>
    <dgm:pt modelId="{EC86AD3F-32AE-774B-A532-107185D9652A}">
      <dgm:prSet/>
      <dgm:spPr/>
      <dgm:t>
        <a:bodyPr/>
        <a:lstStyle/>
        <a:p>
          <a:pPr rtl="0"/>
          <a:r>
            <a:rPr lang="en-US" dirty="0" smtClean="0"/>
            <a:t>Greater inequality</a:t>
          </a:r>
        </a:p>
        <a:p>
          <a:pPr rtl="0"/>
          <a:r>
            <a:rPr lang="en-US" dirty="0" smtClean="0"/>
            <a:t>Negative Externalities</a:t>
          </a:r>
        </a:p>
        <a:p>
          <a:pPr rtl="0"/>
          <a:endParaRPr dirty="0"/>
        </a:p>
      </dgm:t>
    </dgm:pt>
    <dgm:pt modelId="{942A6D6C-BE2A-D143-A8D5-DEB4EB7A3B15}" type="parTrans" cxnId="{B7A91EFE-043B-AA41-9042-2C77CB326EF2}">
      <dgm:prSet/>
      <dgm:spPr/>
      <dgm:t>
        <a:bodyPr/>
        <a:lstStyle/>
        <a:p>
          <a:endParaRPr lang="en-US"/>
        </a:p>
      </dgm:t>
    </dgm:pt>
    <dgm:pt modelId="{D2C6E682-65E9-B147-A06D-D04BB0A6B457}" type="sibTrans" cxnId="{B7A91EFE-043B-AA41-9042-2C77CB326EF2}">
      <dgm:prSet/>
      <dgm:spPr/>
      <dgm:t>
        <a:bodyPr/>
        <a:lstStyle/>
        <a:p>
          <a:endParaRPr lang="en-US"/>
        </a:p>
      </dgm:t>
    </dgm:pt>
    <dgm:pt modelId="{C5CE91B1-A565-1A48-B3DE-414C38311867}">
      <dgm:prSet/>
      <dgm:spPr/>
      <dgm:t>
        <a:bodyPr/>
        <a:lstStyle/>
        <a:p>
          <a:pPr rtl="0"/>
          <a:endParaRPr dirty="0"/>
        </a:p>
      </dgm:t>
    </dgm:pt>
    <dgm:pt modelId="{D176DA5A-C12C-B24C-9EAA-6784DE796E1D}" type="parTrans" cxnId="{B4AE6289-1A6B-6D46-9EDF-9CBC105583B0}">
      <dgm:prSet/>
      <dgm:spPr/>
      <dgm:t>
        <a:bodyPr/>
        <a:lstStyle/>
        <a:p>
          <a:endParaRPr lang="en-US"/>
        </a:p>
      </dgm:t>
    </dgm:pt>
    <dgm:pt modelId="{E775C76E-8417-5646-98C3-5A324BA03022}" type="sibTrans" cxnId="{B4AE6289-1A6B-6D46-9EDF-9CBC105583B0}">
      <dgm:prSet/>
      <dgm:spPr/>
      <dgm:t>
        <a:bodyPr/>
        <a:lstStyle/>
        <a:p>
          <a:endParaRPr lang="en-US"/>
        </a:p>
      </dgm:t>
    </dgm:pt>
    <dgm:pt modelId="{B5E86C4D-1696-0745-860C-B462F1D1C476}" type="pres">
      <dgm:prSet presAssocID="{A86F0048-5693-7542-A906-9DA9C62F6165}" presName="compositeShape" presStyleCnt="0">
        <dgm:presLayoutVars>
          <dgm:chMax val="2"/>
          <dgm:dir/>
          <dgm:resizeHandles val="exact"/>
        </dgm:presLayoutVars>
      </dgm:prSet>
      <dgm:spPr/>
      <dgm:t>
        <a:bodyPr/>
        <a:lstStyle/>
        <a:p>
          <a:endParaRPr lang="en-US"/>
        </a:p>
      </dgm:t>
    </dgm:pt>
    <dgm:pt modelId="{D1D847A7-9790-8342-9E4F-20FBB54FDF36}" type="pres">
      <dgm:prSet presAssocID="{604B318E-6583-4F4E-85CE-56E011DC263B}" presName="upArrow" presStyleLbl="node1" presStyleIdx="0" presStyleCnt="2" custScaleX="55198"/>
      <dgm:spPr/>
    </dgm:pt>
    <dgm:pt modelId="{682D0181-81D2-2240-82B1-EF08E18F942C}" type="pres">
      <dgm:prSet presAssocID="{604B318E-6583-4F4E-85CE-56E011DC263B}" presName="upArrowText" presStyleLbl="revTx" presStyleIdx="0" presStyleCnt="2">
        <dgm:presLayoutVars>
          <dgm:chMax val="0"/>
          <dgm:bulletEnabled val="1"/>
        </dgm:presLayoutVars>
      </dgm:prSet>
      <dgm:spPr/>
      <dgm:t>
        <a:bodyPr/>
        <a:lstStyle/>
        <a:p>
          <a:endParaRPr lang="en-US"/>
        </a:p>
      </dgm:t>
    </dgm:pt>
    <dgm:pt modelId="{85868B26-E532-B741-8985-BA12C99CDC68}" type="pres">
      <dgm:prSet presAssocID="{EC86AD3F-32AE-774B-A532-107185D9652A}" presName="downArrow" presStyleLbl="node1" presStyleIdx="1" presStyleCnt="2" custScaleX="59950"/>
      <dgm:spPr/>
    </dgm:pt>
    <dgm:pt modelId="{871922A0-E7F1-9246-9AD0-F278E27476EC}" type="pres">
      <dgm:prSet presAssocID="{EC86AD3F-32AE-774B-A532-107185D9652A}" presName="downArrowText" presStyleLbl="revTx" presStyleIdx="1" presStyleCnt="2">
        <dgm:presLayoutVars>
          <dgm:chMax val="0"/>
          <dgm:bulletEnabled val="1"/>
        </dgm:presLayoutVars>
      </dgm:prSet>
      <dgm:spPr/>
      <dgm:t>
        <a:bodyPr/>
        <a:lstStyle/>
        <a:p>
          <a:endParaRPr lang="en-US"/>
        </a:p>
      </dgm:t>
    </dgm:pt>
  </dgm:ptLst>
  <dgm:cxnLst>
    <dgm:cxn modelId="{B4AE6289-1A6B-6D46-9EDF-9CBC105583B0}" srcId="{A86F0048-5693-7542-A906-9DA9C62F6165}" destId="{C5CE91B1-A565-1A48-B3DE-414C38311867}" srcOrd="2" destOrd="0" parTransId="{D176DA5A-C12C-B24C-9EAA-6784DE796E1D}" sibTransId="{E775C76E-8417-5646-98C3-5A324BA03022}"/>
    <dgm:cxn modelId="{A04FFBDD-7994-194D-8A58-9B7B3301CBF7}" type="presOf" srcId="{A86F0048-5693-7542-A906-9DA9C62F6165}" destId="{B5E86C4D-1696-0745-860C-B462F1D1C476}" srcOrd="0" destOrd="0" presId="urn:microsoft.com/office/officeart/2005/8/layout/arrow4"/>
    <dgm:cxn modelId="{0F2D9E95-C32F-DE4C-8513-7CE4A300BF53}" srcId="{A86F0048-5693-7542-A906-9DA9C62F6165}" destId="{604B318E-6583-4F4E-85CE-56E011DC263B}" srcOrd="0" destOrd="0" parTransId="{B52F8AB5-9F8D-C04C-82D4-C59D044A1DED}" sibTransId="{54EC99EB-BF90-944B-B34E-337F39F11706}"/>
    <dgm:cxn modelId="{ED83ABAE-4870-4E4A-9A93-A641411A91D2}" type="presOf" srcId="{604B318E-6583-4F4E-85CE-56E011DC263B}" destId="{682D0181-81D2-2240-82B1-EF08E18F942C}" srcOrd="0" destOrd="0" presId="urn:microsoft.com/office/officeart/2005/8/layout/arrow4"/>
    <dgm:cxn modelId="{B7A91EFE-043B-AA41-9042-2C77CB326EF2}" srcId="{A86F0048-5693-7542-A906-9DA9C62F6165}" destId="{EC86AD3F-32AE-774B-A532-107185D9652A}" srcOrd="1" destOrd="0" parTransId="{942A6D6C-BE2A-D143-A8D5-DEB4EB7A3B15}" sibTransId="{D2C6E682-65E9-B147-A06D-D04BB0A6B457}"/>
    <dgm:cxn modelId="{0C27ED82-F694-F043-ACF5-FAEA874656F4}" type="presOf" srcId="{EC86AD3F-32AE-774B-A532-107185D9652A}" destId="{871922A0-E7F1-9246-9AD0-F278E27476EC}" srcOrd="0" destOrd="0" presId="urn:microsoft.com/office/officeart/2005/8/layout/arrow4"/>
    <dgm:cxn modelId="{49AA9191-4FD5-744A-A4EB-0413AE172BE5}" type="presParOf" srcId="{B5E86C4D-1696-0745-860C-B462F1D1C476}" destId="{D1D847A7-9790-8342-9E4F-20FBB54FDF36}" srcOrd="0" destOrd="0" presId="urn:microsoft.com/office/officeart/2005/8/layout/arrow4"/>
    <dgm:cxn modelId="{12255A5F-0F54-134E-9CF8-BC084F01A292}" type="presParOf" srcId="{B5E86C4D-1696-0745-860C-B462F1D1C476}" destId="{682D0181-81D2-2240-82B1-EF08E18F942C}" srcOrd="1" destOrd="0" presId="urn:microsoft.com/office/officeart/2005/8/layout/arrow4"/>
    <dgm:cxn modelId="{2CC1B288-D0DF-6049-92D8-AAC75DEF7742}" type="presParOf" srcId="{B5E86C4D-1696-0745-860C-B462F1D1C476}" destId="{85868B26-E532-B741-8985-BA12C99CDC68}" srcOrd="2" destOrd="0" presId="urn:microsoft.com/office/officeart/2005/8/layout/arrow4"/>
    <dgm:cxn modelId="{F53DDCE1-31A8-444B-9CD0-12DC0E688B6E}" type="presParOf" srcId="{B5E86C4D-1696-0745-860C-B462F1D1C476}" destId="{871922A0-E7F1-9246-9AD0-F278E27476EC}" srcOrd="3" destOrd="0" presId="urn:microsoft.com/office/officeart/2005/8/layout/arrow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8C5A53F-B5B1-F542-B23B-7F270155EAD9}" type="doc">
      <dgm:prSet loTypeId="urn:microsoft.com/office/officeart/2005/8/layout/hProcess9" loCatId="process" qsTypeId="urn:microsoft.com/office/officeart/2005/8/quickstyle/simple4" qsCatId="simple" csTypeId="urn:microsoft.com/office/officeart/2005/8/colors/accent1_2" csCatId="accent1" phldr="1"/>
      <dgm:spPr>
        <a:scene3d>
          <a:camera prst="orthographicFront">
            <a:rot lat="120000" lon="0" rev="900000"/>
          </a:camera>
          <a:lightRig rig="threePt" dir="t"/>
        </a:scene3d>
      </dgm:spPr>
      <dgm:t>
        <a:bodyPr/>
        <a:lstStyle/>
        <a:p>
          <a:endParaRPr lang="en-US"/>
        </a:p>
      </dgm:t>
    </dgm:pt>
    <dgm:pt modelId="{02F3E6C8-E890-AD4C-872E-2893D4EA627C}">
      <dgm:prSet phldrT="[Text]"/>
      <dgm:spPr>
        <a:sp3d/>
      </dgm:spPr>
      <dgm:t>
        <a:bodyPr>
          <a:flatTx/>
        </a:bodyPr>
        <a:lstStyle/>
        <a:p>
          <a:r>
            <a:rPr lang="en-US" dirty="0" smtClean="0">
              <a:solidFill>
                <a:srgbClr val="000000"/>
              </a:solidFill>
            </a:rPr>
            <a:t>Jobless Growth</a:t>
          </a:r>
          <a:endParaRPr lang="en-US" dirty="0">
            <a:solidFill>
              <a:srgbClr val="000000"/>
            </a:solidFill>
          </a:endParaRPr>
        </a:p>
      </dgm:t>
    </dgm:pt>
    <dgm:pt modelId="{2C719ECF-FB7E-D949-84ED-32F088CE11CB}" type="parTrans" cxnId="{84ECE567-C52F-4A4E-87C1-5C81BE31A03E}">
      <dgm:prSet/>
      <dgm:spPr/>
      <dgm:t>
        <a:bodyPr/>
        <a:lstStyle/>
        <a:p>
          <a:endParaRPr lang="en-US"/>
        </a:p>
      </dgm:t>
    </dgm:pt>
    <dgm:pt modelId="{6D8EC8B7-E413-1545-A598-B0B3691BE7D7}" type="sibTrans" cxnId="{84ECE567-C52F-4A4E-87C1-5C81BE31A03E}">
      <dgm:prSet/>
      <dgm:spPr/>
      <dgm:t>
        <a:bodyPr/>
        <a:lstStyle/>
        <a:p>
          <a:endParaRPr lang="en-US"/>
        </a:p>
      </dgm:t>
    </dgm:pt>
    <dgm:pt modelId="{B17EDB6D-DA77-7A44-BFDF-82E292109E4E}">
      <dgm:prSet phldrT="[Text]"/>
      <dgm:spPr>
        <a:sp3d/>
      </dgm:spPr>
      <dgm:t>
        <a:bodyPr>
          <a:flatTx/>
        </a:bodyPr>
        <a:lstStyle/>
        <a:p>
          <a:r>
            <a:rPr lang="en-US" dirty="0" smtClean="0">
              <a:solidFill>
                <a:srgbClr val="000000"/>
              </a:solidFill>
            </a:rPr>
            <a:t>Ruthless Growth</a:t>
          </a:r>
          <a:endParaRPr lang="en-US" dirty="0">
            <a:solidFill>
              <a:srgbClr val="000000"/>
            </a:solidFill>
          </a:endParaRPr>
        </a:p>
      </dgm:t>
    </dgm:pt>
    <dgm:pt modelId="{1BCA8B41-9D63-2E46-A725-A267ED591794}" type="parTrans" cxnId="{0E2DA985-68B8-E44D-9EE0-EB2650E937AD}">
      <dgm:prSet/>
      <dgm:spPr/>
      <dgm:t>
        <a:bodyPr/>
        <a:lstStyle/>
        <a:p>
          <a:endParaRPr lang="en-US"/>
        </a:p>
      </dgm:t>
    </dgm:pt>
    <dgm:pt modelId="{91293FD0-4BA9-A043-A295-0F775F186F0E}" type="sibTrans" cxnId="{0E2DA985-68B8-E44D-9EE0-EB2650E937AD}">
      <dgm:prSet/>
      <dgm:spPr/>
      <dgm:t>
        <a:bodyPr/>
        <a:lstStyle/>
        <a:p>
          <a:endParaRPr lang="en-US"/>
        </a:p>
      </dgm:t>
    </dgm:pt>
    <dgm:pt modelId="{E2FCC0AD-DEDE-0746-BD16-1ACF84678FA8}">
      <dgm:prSet phldrT="[Text]"/>
      <dgm:spPr>
        <a:sp3d/>
      </dgm:spPr>
      <dgm:t>
        <a:bodyPr>
          <a:flatTx/>
        </a:bodyPr>
        <a:lstStyle/>
        <a:p>
          <a:r>
            <a:rPr lang="en-US" dirty="0" smtClean="0">
              <a:solidFill>
                <a:srgbClr val="000000"/>
              </a:solidFill>
            </a:rPr>
            <a:t>Futureless Growth</a:t>
          </a:r>
          <a:endParaRPr lang="en-US" dirty="0">
            <a:solidFill>
              <a:srgbClr val="000000"/>
            </a:solidFill>
          </a:endParaRPr>
        </a:p>
      </dgm:t>
    </dgm:pt>
    <dgm:pt modelId="{939FC8E6-9F23-6045-BAD7-5EA446CA487C}" type="parTrans" cxnId="{74A84E9B-EB2A-024B-BF02-DE7F19477E24}">
      <dgm:prSet/>
      <dgm:spPr/>
      <dgm:t>
        <a:bodyPr/>
        <a:lstStyle/>
        <a:p>
          <a:endParaRPr lang="en-US"/>
        </a:p>
      </dgm:t>
    </dgm:pt>
    <dgm:pt modelId="{67E9929D-CC1A-8847-96C2-88CE906A7F58}" type="sibTrans" cxnId="{74A84E9B-EB2A-024B-BF02-DE7F19477E24}">
      <dgm:prSet/>
      <dgm:spPr/>
      <dgm:t>
        <a:bodyPr/>
        <a:lstStyle/>
        <a:p>
          <a:endParaRPr lang="en-US"/>
        </a:p>
      </dgm:t>
    </dgm:pt>
    <dgm:pt modelId="{2E97FA2F-D3A3-0A4C-9DE8-15C3DFEB3F2E}">
      <dgm:prSet/>
      <dgm:spPr>
        <a:sp3d/>
      </dgm:spPr>
      <dgm:t>
        <a:bodyPr>
          <a:flatTx/>
        </a:bodyPr>
        <a:lstStyle/>
        <a:p>
          <a:r>
            <a:rPr lang="en-US" dirty="0" smtClean="0">
              <a:solidFill>
                <a:srgbClr val="000000"/>
              </a:solidFill>
            </a:rPr>
            <a:t>Voiceless Growth</a:t>
          </a:r>
          <a:endParaRPr lang="en-US" dirty="0">
            <a:solidFill>
              <a:srgbClr val="000000"/>
            </a:solidFill>
          </a:endParaRPr>
        </a:p>
      </dgm:t>
    </dgm:pt>
    <dgm:pt modelId="{D33C9C75-14A4-C749-9E2E-9A2358E7876C}" type="parTrans" cxnId="{7F178CF4-0D0C-0F4C-B0A9-E99308E5200C}">
      <dgm:prSet/>
      <dgm:spPr/>
      <dgm:t>
        <a:bodyPr/>
        <a:lstStyle/>
        <a:p>
          <a:endParaRPr lang="en-US"/>
        </a:p>
      </dgm:t>
    </dgm:pt>
    <dgm:pt modelId="{BED23FB0-8C54-A34C-989C-A33386956CE0}" type="sibTrans" cxnId="{7F178CF4-0D0C-0F4C-B0A9-E99308E5200C}">
      <dgm:prSet/>
      <dgm:spPr/>
      <dgm:t>
        <a:bodyPr/>
        <a:lstStyle/>
        <a:p>
          <a:endParaRPr lang="en-US"/>
        </a:p>
      </dgm:t>
    </dgm:pt>
    <dgm:pt modelId="{006F2DBB-6B0E-F54C-9DA8-74E4C5EB3707}" type="pres">
      <dgm:prSet presAssocID="{D8C5A53F-B5B1-F542-B23B-7F270155EAD9}" presName="CompostProcess" presStyleCnt="0">
        <dgm:presLayoutVars>
          <dgm:dir/>
          <dgm:resizeHandles val="exact"/>
        </dgm:presLayoutVars>
      </dgm:prSet>
      <dgm:spPr/>
      <dgm:t>
        <a:bodyPr/>
        <a:lstStyle/>
        <a:p>
          <a:endParaRPr lang="en-US"/>
        </a:p>
      </dgm:t>
    </dgm:pt>
    <dgm:pt modelId="{F0953FB0-0BDF-B747-A2FD-EF563C85C1DE}" type="pres">
      <dgm:prSet presAssocID="{D8C5A53F-B5B1-F542-B23B-7F270155EAD9}" presName="arrow" presStyleLbl="bgShp" presStyleIdx="0" presStyleCnt="1"/>
      <dgm:spPr/>
      <dgm:t>
        <a:bodyPr/>
        <a:lstStyle/>
        <a:p>
          <a:endParaRPr lang="en-US"/>
        </a:p>
      </dgm:t>
    </dgm:pt>
    <dgm:pt modelId="{C08A6442-1F8C-DD48-9274-787EDC1C7397}" type="pres">
      <dgm:prSet presAssocID="{D8C5A53F-B5B1-F542-B23B-7F270155EAD9}" presName="linearProcess" presStyleCnt="0"/>
      <dgm:spPr/>
      <dgm:t>
        <a:bodyPr/>
        <a:lstStyle/>
        <a:p>
          <a:endParaRPr lang="en-US"/>
        </a:p>
      </dgm:t>
    </dgm:pt>
    <dgm:pt modelId="{34A6BDD9-A155-E046-AECE-F8152FA8C04F}" type="pres">
      <dgm:prSet presAssocID="{02F3E6C8-E890-AD4C-872E-2893D4EA627C}" presName="textNode" presStyleLbl="node1" presStyleIdx="0" presStyleCnt="4">
        <dgm:presLayoutVars>
          <dgm:bulletEnabled val="1"/>
        </dgm:presLayoutVars>
      </dgm:prSet>
      <dgm:spPr/>
      <dgm:t>
        <a:bodyPr/>
        <a:lstStyle/>
        <a:p>
          <a:endParaRPr lang="en-US"/>
        </a:p>
      </dgm:t>
    </dgm:pt>
    <dgm:pt modelId="{BE02B0AE-79DA-9341-BB1F-97A3F0B15191}" type="pres">
      <dgm:prSet presAssocID="{6D8EC8B7-E413-1545-A598-B0B3691BE7D7}" presName="sibTrans" presStyleCnt="0"/>
      <dgm:spPr/>
      <dgm:t>
        <a:bodyPr/>
        <a:lstStyle/>
        <a:p>
          <a:endParaRPr lang="en-US"/>
        </a:p>
      </dgm:t>
    </dgm:pt>
    <dgm:pt modelId="{BF324F7B-9A23-984C-8C4D-767230F76950}" type="pres">
      <dgm:prSet presAssocID="{B17EDB6D-DA77-7A44-BFDF-82E292109E4E}" presName="textNode" presStyleLbl="node1" presStyleIdx="1" presStyleCnt="4">
        <dgm:presLayoutVars>
          <dgm:bulletEnabled val="1"/>
        </dgm:presLayoutVars>
      </dgm:prSet>
      <dgm:spPr/>
      <dgm:t>
        <a:bodyPr/>
        <a:lstStyle/>
        <a:p>
          <a:endParaRPr lang="en-US"/>
        </a:p>
      </dgm:t>
    </dgm:pt>
    <dgm:pt modelId="{40F4658E-85C9-554F-BCED-8F2B7ECF5119}" type="pres">
      <dgm:prSet presAssocID="{91293FD0-4BA9-A043-A295-0F775F186F0E}" presName="sibTrans" presStyleCnt="0"/>
      <dgm:spPr/>
      <dgm:t>
        <a:bodyPr/>
        <a:lstStyle/>
        <a:p>
          <a:endParaRPr lang="en-US"/>
        </a:p>
      </dgm:t>
    </dgm:pt>
    <dgm:pt modelId="{87DBF4C2-FC29-BD42-9CBB-CACA6C852511}" type="pres">
      <dgm:prSet presAssocID="{E2FCC0AD-DEDE-0746-BD16-1ACF84678FA8}" presName="textNode" presStyleLbl="node1" presStyleIdx="2" presStyleCnt="4">
        <dgm:presLayoutVars>
          <dgm:bulletEnabled val="1"/>
        </dgm:presLayoutVars>
      </dgm:prSet>
      <dgm:spPr/>
      <dgm:t>
        <a:bodyPr/>
        <a:lstStyle/>
        <a:p>
          <a:endParaRPr lang="en-US"/>
        </a:p>
      </dgm:t>
    </dgm:pt>
    <dgm:pt modelId="{DE986C45-3E36-9948-B934-475554D29A30}" type="pres">
      <dgm:prSet presAssocID="{67E9929D-CC1A-8847-96C2-88CE906A7F58}" presName="sibTrans" presStyleCnt="0"/>
      <dgm:spPr/>
      <dgm:t>
        <a:bodyPr/>
        <a:lstStyle/>
        <a:p>
          <a:endParaRPr lang="en-US"/>
        </a:p>
      </dgm:t>
    </dgm:pt>
    <dgm:pt modelId="{99F95211-C76A-2748-A832-31E7DCF8E904}" type="pres">
      <dgm:prSet presAssocID="{2E97FA2F-D3A3-0A4C-9DE8-15C3DFEB3F2E}" presName="textNode" presStyleLbl="node1" presStyleIdx="3" presStyleCnt="4">
        <dgm:presLayoutVars>
          <dgm:bulletEnabled val="1"/>
        </dgm:presLayoutVars>
      </dgm:prSet>
      <dgm:spPr/>
      <dgm:t>
        <a:bodyPr/>
        <a:lstStyle/>
        <a:p>
          <a:endParaRPr lang="en-US"/>
        </a:p>
      </dgm:t>
    </dgm:pt>
  </dgm:ptLst>
  <dgm:cxnLst>
    <dgm:cxn modelId="{74A84E9B-EB2A-024B-BF02-DE7F19477E24}" srcId="{D8C5A53F-B5B1-F542-B23B-7F270155EAD9}" destId="{E2FCC0AD-DEDE-0746-BD16-1ACF84678FA8}" srcOrd="2" destOrd="0" parTransId="{939FC8E6-9F23-6045-BAD7-5EA446CA487C}" sibTransId="{67E9929D-CC1A-8847-96C2-88CE906A7F58}"/>
    <dgm:cxn modelId="{2F8E9266-EA18-D147-BC3C-42C89D283677}" type="presOf" srcId="{D8C5A53F-B5B1-F542-B23B-7F270155EAD9}" destId="{006F2DBB-6B0E-F54C-9DA8-74E4C5EB3707}" srcOrd="0" destOrd="0" presId="urn:microsoft.com/office/officeart/2005/8/layout/hProcess9"/>
    <dgm:cxn modelId="{FE144C81-E4DB-FC47-9C3D-C2E37EB6F068}" type="presOf" srcId="{B17EDB6D-DA77-7A44-BFDF-82E292109E4E}" destId="{BF324F7B-9A23-984C-8C4D-767230F76950}" srcOrd="0" destOrd="0" presId="urn:microsoft.com/office/officeart/2005/8/layout/hProcess9"/>
    <dgm:cxn modelId="{BB61BB44-0D16-CF4C-8EB9-175898F189AF}" type="presOf" srcId="{E2FCC0AD-DEDE-0746-BD16-1ACF84678FA8}" destId="{87DBF4C2-FC29-BD42-9CBB-CACA6C852511}" srcOrd="0" destOrd="0" presId="urn:microsoft.com/office/officeart/2005/8/layout/hProcess9"/>
    <dgm:cxn modelId="{84ECE567-C52F-4A4E-87C1-5C81BE31A03E}" srcId="{D8C5A53F-B5B1-F542-B23B-7F270155EAD9}" destId="{02F3E6C8-E890-AD4C-872E-2893D4EA627C}" srcOrd="0" destOrd="0" parTransId="{2C719ECF-FB7E-D949-84ED-32F088CE11CB}" sibTransId="{6D8EC8B7-E413-1545-A598-B0B3691BE7D7}"/>
    <dgm:cxn modelId="{09CE3058-AC6C-9445-987A-DECB295BB98B}" type="presOf" srcId="{2E97FA2F-D3A3-0A4C-9DE8-15C3DFEB3F2E}" destId="{99F95211-C76A-2748-A832-31E7DCF8E904}" srcOrd="0" destOrd="0" presId="urn:microsoft.com/office/officeart/2005/8/layout/hProcess9"/>
    <dgm:cxn modelId="{EB0FC1A1-B88B-E544-A827-5D2488EADD73}" type="presOf" srcId="{02F3E6C8-E890-AD4C-872E-2893D4EA627C}" destId="{34A6BDD9-A155-E046-AECE-F8152FA8C04F}" srcOrd="0" destOrd="0" presId="urn:microsoft.com/office/officeart/2005/8/layout/hProcess9"/>
    <dgm:cxn modelId="{7F178CF4-0D0C-0F4C-B0A9-E99308E5200C}" srcId="{D8C5A53F-B5B1-F542-B23B-7F270155EAD9}" destId="{2E97FA2F-D3A3-0A4C-9DE8-15C3DFEB3F2E}" srcOrd="3" destOrd="0" parTransId="{D33C9C75-14A4-C749-9E2E-9A2358E7876C}" sibTransId="{BED23FB0-8C54-A34C-989C-A33386956CE0}"/>
    <dgm:cxn modelId="{0E2DA985-68B8-E44D-9EE0-EB2650E937AD}" srcId="{D8C5A53F-B5B1-F542-B23B-7F270155EAD9}" destId="{B17EDB6D-DA77-7A44-BFDF-82E292109E4E}" srcOrd="1" destOrd="0" parTransId="{1BCA8B41-9D63-2E46-A725-A267ED591794}" sibTransId="{91293FD0-4BA9-A043-A295-0F775F186F0E}"/>
    <dgm:cxn modelId="{7F07FCC0-B29B-F244-8D3A-27A6EB545E7E}" type="presParOf" srcId="{006F2DBB-6B0E-F54C-9DA8-74E4C5EB3707}" destId="{F0953FB0-0BDF-B747-A2FD-EF563C85C1DE}" srcOrd="0" destOrd="0" presId="urn:microsoft.com/office/officeart/2005/8/layout/hProcess9"/>
    <dgm:cxn modelId="{B60B7DC0-AA8E-344B-83AA-D092FD835389}" type="presParOf" srcId="{006F2DBB-6B0E-F54C-9DA8-74E4C5EB3707}" destId="{C08A6442-1F8C-DD48-9274-787EDC1C7397}" srcOrd="1" destOrd="0" presId="urn:microsoft.com/office/officeart/2005/8/layout/hProcess9"/>
    <dgm:cxn modelId="{78CE3FB1-B67A-FE40-B782-830EEE0E9CD7}" type="presParOf" srcId="{C08A6442-1F8C-DD48-9274-787EDC1C7397}" destId="{34A6BDD9-A155-E046-AECE-F8152FA8C04F}" srcOrd="0" destOrd="0" presId="urn:microsoft.com/office/officeart/2005/8/layout/hProcess9"/>
    <dgm:cxn modelId="{A6D1D781-A276-414D-B7F8-F0351D888BD1}" type="presParOf" srcId="{C08A6442-1F8C-DD48-9274-787EDC1C7397}" destId="{BE02B0AE-79DA-9341-BB1F-97A3F0B15191}" srcOrd="1" destOrd="0" presId="urn:microsoft.com/office/officeart/2005/8/layout/hProcess9"/>
    <dgm:cxn modelId="{B8A22B34-6282-0348-A7C2-173AEA05A05C}" type="presParOf" srcId="{C08A6442-1F8C-DD48-9274-787EDC1C7397}" destId="{BF324F7B-9A23-984C-8C4D-767230F76950}" srcOrd="2" destOrd="0" presId="urn:microsoft.com/office/officeart/2005/8/layout/hProcess9"/>
    <dgm:cxn modelId="{EDBCE384-3BEC-5243-A645-08602787508D}" type="presParOf" srcId="{C08A6442-1F8C-DD48-9274-787EDC1C7397}" destId="{40F4658E-85C9-554F-BCED-8F2B7ECF5119}" srcOrd="3" destOrd="0" presId="urn:microsoft.com/office/officeart/2005/8/layout/hProcess9"/>
    <dgm:cxn modelId="{04F872A8-E652-DB46-9F88-B67CA1EC34D8}" type="presParOf" srcId="{C08A6442-1F8C-DD48-9274-787EDC1C7397}" destId="{87DBF4C2-FC29-BD42-9CBB-CACA6C852511}" srcOrd="4" destOrd="0" presId="urn:microsoft.com/office/officeart/2005/8/layout/hProcess9"/>
    <dgm:cxn modelId="{6A571D3E-F450-0444-87EA-5E8ADEE722A2}" type="presParOf" srcId="{C08A6442-1F8C-DD48-9274-787EDC1C7397}" destId="{DE986C45-3E36-9948-B934-475554D29A30}" srcOrd="5" destOrd="0" presId="urn:microsoft.com/office/officeart/2005/8/layout/hProcess9"/>
    <dgm:cxn modelId="{3AB6A0BF-A166-5E47-9FCB-FCE85AE5AF59}" type="presParOf" srcId="{C08A6442-1F8C-DD48-9274-787EDC1C7397}" destId="{99F95211-C76A-2748-A832-31E7DCF8E904}" srcOrd="6" destOrd="0" presId="urn:microsoft.com/office/officeart/2005/8/layout/hProcess9"/>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C2345C3-7472-314F-A3DE-26F61945A333}" type="doc">
      <dgm:prSet loTypeId="urn:microsoft.com/office/officeart/2005/8/layout/cycle5" loCatId="cycle" qsTypeId="urn:microsoft.com/office/officeart/2005/8/quickstyle/simple4" qsCatId="simple" csTypeId="urn:microsoft.com/office/officeart/2005/8/colors/accent1_2" csCatId="accent1" phldr="1"/>
      <dgm:spPr/>
      <dgm:t>
        <a:bodyPr/>
        <a:lstStyle/>
        <a:p>
          <a:endParaRPr lang="en-US"/>
        </a:p>
      </dgm:t>
    </dgm:pt>
    <dgm:pt modelId="{E44FA708-3413-FD4C-A124-DB9C1D6A5F02}">
      <dgm:prSet phldrT="[Text]"/>
      <dgm:spPr/>
      <dgm:t>
        <a:bodyPr/>
        <a:lstStyle/>
        <a:p>
          <a:r>
            <a:rPr lang="en-US" dirty="0" smtClean="0"/>
            <a:t>Low Incomes</a:t>
          </a:r>
          <a:endParaRPr lang="en-US" dirty="0"/>
        </a:p>
      </dgm:t>
    </dgm:pt>
    <dgm:pt modelId="{07F839D6-4710-B746-9221-EDD4DDD6FF98}" type="parTrans" cxnId="{7DB19696-D17F-694B-9F90-A2E27D1BBA72}">
      <dgm:prSet/>
      <dgm:spPr/>
      <dgm:t>
        <a:bodyPr/>
        <a:lstStyle/>
        <a:p>
          <a:endParaRPr lang="en-US"/>
        </a:p>
      </dgm:t>
    </dgm:pt>
    <dgm:pt modelId="{39D1F9A9-4A68-9D42-BE6C-7E7AC4CCA512}" type="sibTrans" cxnId="{7DB19696-D17F-694B-9F90-A2E27D1BBA72}">
      <dgm:prSet/>
      <dgm:spPr/>
      <dgm:t>
        <a:bodyPr/>
        <a:lstStyle/>
        <a:p>
          <a:endParaRPr lang="en-US" dirty="0"/>
        </a:p>
      </dgm:t>
    </dgm:pt>
    <dgm:pt modelId="{5DC7FB74-062F-D44A-BC1B-10DEE176A376}">
      <dgm:prSet phldrT="[Text]"/>
      <dgm:spPr/>
      <dgm:t>
        <a:bodyPr/>
        <a:lstStyle/>
        <a:p>
          <a:r>
            <a:rPr lang="en-US" dirty="0" smtClean="0"/>
            <a:t>Low Savings</a:t>
          </a:r>
          <a:endParaRPr lang="en-US" dirty="0"/>
        </a:p>
      </dgm:t>
    </dgm:pt>
    <dgm:pt modelId="{9AEB5EC8-7947-774C-9AEA-B9C0A4857CA4}" type="parTrans" cxnId="{9623909D-B73F-2F4D-A38D-868DBDBC27C2}">
      <dgm:prSet/>
      <dgm:spPr/>
      <dgm:t>
        <a:bodyPr/>
        <a:lstStyle/>
        <a:p>
          <a:endParaRPr lang="en-US"/>
        </a:p>
      </dgm:t>
    </dgm:pt>
    <dgm:pt modelId="{2B253A0D-8F11-6F4F-AB6D-EEEAC29F410F}" type="sibTrans" cxnId="{9623909D-B73F-2F4D-A38D-868DBDBC27C2}">
      <dgm:prSet/>
      <dgm:spPr/>
      <dgm:t>
        <a:bodyPr/>
        <a:lstStyle/>
        <a:p>
          <a:endParaRPr lang="en-US" dirty="0"/>
        </a:p>
      </dgm:t>
    </dgm:pt>
    <dgm:pt modelId="{02A8055D-FDC5-CF45-BBA0-29A310F63DE4}">
      <dgm:prSet phldrT="[Text]"/>
      <dgm:spPr/>
      <dgm:t>
        <a:bodyPr/>
        <a:lstStyle/>
        <a:p>
          <a:r>
            <a:rPr lang="en-US" dirty="0" smtClean="0"/>
            <a:t>Low Investments </a:t>
          </a:r>
          <a:endParaRPr lang="en-US" dirty="0"/>
        </a:p>
      </dgm:t>
    </dgm:pt>
    <dgm:pt modelId="{AD4C2533-5C2D-4744-B6B1-A7EBE6457880}" type="parTrans" cxnId="{4DC09336-EAB7-2E42-B1F7-F49A0979C468}">
      <dgm:prSet/>
      <dgm:spPr/>
      <dgm:t>
        <a:bodyPr/>
        <a:lstStyle/>
        <a:p>
          <a:endParaRPr lang="en-US"/>
        </a:p>
      </dgm:t>
    </dgm:pt>
    <dgm:pt modelId="{089025FB-5488-5D46-961E-31970F8EE9F8}" type="sibTrans" cxnId="{4DC09336-EAB7-2E42-B1F7-F49A0979C468}">
      <dgm:prSet/>
      <dgm:spPr/>
      <dgm:t>
        <a:bodyPr/>
        <a:lstStyle/>
        <a:p>
          <a:endParaRPr lang="en-US" dirty="0"/>
        </a:p>
      </dgm:t>
    </dgm:pt>
    <dgm:pt modelId="{25032B35-C580-2945-8BAE-559745D87DDF}" type="pres">
      <dgm:prSet presAssocID="{8C2345C3-7472-314F-A3DE-26F61945A333}" presName="cycle" presStyleCnt="0">
        <dgm:presLayoutVars>
          <dgm:dir/>
          <dgm:resizeHandles val="exact"/>
        </dgm:presLayoutVars>
      </dgm:prSet>
      <dgm:spPr/>
      <dgm:t>
        <a:bodyPr/>
        <a:lstStyle/>
        <a:p>
          <a:endParaRPr lang="en-US"/>
        </a:p>
      </dgm:t>
    </dgm:pt>
    <dgm:pt modelId="{5A95CAE2-3185-F44D-A34B-AC5BCD59C41D}" type="pres">
      <dgm:prSet presAssocID="{E44FA708-3413-FD4C-A124-DB9C1D6A5F02}" presName="node" presStyleLbl="node1" presStyleIdx="0" presStyleCnt="3">
        <dgm:presLayoutVars>
          <dgm:bulletEnabled val="1"/>
        </dgm:presLayoutVars>
      </dgm:prSet>
      <dgm:spPr/>
      <dgm:t>
        <a:bodyPr/>
        <a:lstStyle/>
        <a:p>
          <a:endParaRPr lang="en-US"/>
        </a:p>
      </dgm:t>
    </dgm:pt>
    <dgm:pt modelId="{D9B13C5B-0F18-AE44-8971-4048F82D92DC}" type="pres">
      <dgm:prSet presAssocID="{E44FA708-3413-FD4C-A124-DB9C1D6A5F02}" presName="spNode" presStyleCnt="0"/>
      <dgm:spPr/>
    </dgm:pt>
    <dgm:pt modelId="{8536E47A-77F2-2D4C-A4ED-6B29D6C43F18}" type="pres">
      <dgm:prSet presAssocID="{39D1F9A9-4A68-9D42-BE6C-7E7AC4CCA512}" presName="sibTrans" presStyleLbl="sibTrans1D1" presStyleIdx="0" presStyleCnt="3"/>
      <dgm:spPr/>
      <dgm:t>
        <a:bodyPr/>
        <a:lstStyle/>
        <a:p>
          <a:endParaRPr lang="en-US"/>
        </a:p>
      </dgm:t>
    </dgm:pt>
    <dgm:pt modelId="{D219C71C-27DC-2A4A-BA77-A06DBC5977DC}" type="pres">
      <dgm:prSet presAssocID="{5DC7FB74-062F-D44A-BC1B-10DEE176A376}" presName="node" presStyleLbl="node1" presStyleIdx="1" presStyleCnt="3">
        <dgm:presLayoutVars>
          <dgm:bulletEnabled val="1"/>
        </dgm:presLayoutVars>
      </dgm:prSet>
      <dgm:spPr/>
      <dgm:t>
        <a:bodyPr/>
        <a:lstStyle/>
        <a:p>
          <a:endParaRPr lang="en-US"/>
        </a:p>
      </dgm:t>
    </dgm:pt>
    <dgm:pt modelId="{5E6A13C4-CE8B-954B-9B34-BF50506561AC}" type="pres">
      <dgm:prSet presAssocID="{5DC7FB74-062F-D44A-BC1B-10DEE176A376}" presName="spNode" presStyleCnt="0"/>
      <dgm:spPr/>
    </dgm:pt>
    <dgm:pt modelId="{3F5DC2C0-D45F-974C-A346-1F9B7CF3A872}" type="pres">
      <dgm:prSet presAssocID="{2B253A0D-8F11-6F4F-AB6D-EEEAC29F410F}" presName="sibTrans" presStyleLbl="sibTrans1D1" presStyleIdx="1" presStyleCnt="3"/>
      <dgm:spPr/>
      <dgm:t>
        <a:bodyPr/>
        <a:lstStyle/>
        <a:p>
          <a:endParaRPr lang="en-US"/>
        </a:p>
      </dgm:t>
    </dgm:pt>
    <dgm:pt modelId="{99769AE3-EF70-854A-9049-55F6236D1F20}" type="pres">
      <dgm:prSet presAssocID="{02A8055D-FDC5-CF45-BBA0-29A310F63DE4}" presName="node" presStyleLbl="node1" presStyleIdx="2" presStyleCnt="3">
        <dgm:presLayoutVars>
          <dgm:bulletEnabled val="1"/>
        </dgm:presLayoutVars>
      </dgm:prSet>
      <dgm:spPr/>
      <dgm:t>
        <a:bodyPr/>
        <a:lstStyle/>
        <a:p>
          <a:endParaRPr lang="en-US"/>
        </a:p>
      </dgm:t>
    </dgm:pt>
    <dgm:pt modelId="{D1A0F62F-DE2A-7F43-A891-AF1CF7CEBAAA}" type="pres">
      <dgm:prSet presAssocID="{02A8055D-FDC5-CF45-BBA0-29A310F63DE4}" presName="spNode" presStyleCnt="0"/>
      <dgm:spPr/>
    </dgm:pt>
    <dgm:pt modelId="{E6FF4617-3406-B047-AAB5-5BE49CEC321B}" type="pres">
      <dgm:prSet presAssocID="{089025FB-5488-5D46-961E-31970F8EE9F8}" presName="sibTrans" presStyleLbl="sibTrans1D1" presStyleIdx="2" presStyleCnt="3"/>
      <dgm:spPr/>
      <dgm:t>
        <a:bodyPr/>
        <a:lstStyle/>
        <a:p>
          <a:endParaRPr lang="en-US"/>
        </a:p>
      </dgm:t>
    </dgm:pt>
  </dgm:ptLst>
  <dgm:cxnLst>
    <dgm:cxn modelId="{639804F4-E360-314C-894F-9F354AE94F20}" type="presOf" srcId="{5DC7FB74-062F-D44A-BC1B-10DEE176A376}" destId="{D219C71C-27DC-2A4A-BA77-A06DBC5977DC}" srcOrd="0" destOrd="0" presId="urn:microsoft.com/office/officeart/2005/8/layout/cycle5"/>
    <dgm:cxn modelId="{7DB19696-D17F-694B-9F90-A2E27D1BBA72}" srcId="{8C2345C3-7472-314F-A3DE-26F61945A333}" destId="{E44FA708-3413-FD4C-A124-DB9C1D6A5F02}" srcOrd="0" destOrd="0" parTransId="{07F839D6-4710-B746-9221-EDD4DDD6FF98}" sibTransId="{39D1F9A9-4A68-9D42-BE6C-7E7AC4CCA512}"/>
    <dgm:cxn modelId="{4DC09336-EAB7-2E42-B1F7-F49A0979C468}" srcId="{8C2345C3-7472-314F-A3DE-26F61945A333}" destId="{02A8055D-FDC5-CF45-BBA0-29A310F63DE4}" srcOrd="2" destOrd="0" parTransId="{AD4C2533-5C2D-4744-B6B1-A7EBE6457880}" sibTransId="{089025FB-5488-5D46-961E-31970F8EE9F8}"/>
    <dgm:cxn modelId="{9623909D-B73F-2F4D-A38D-868DBDBC27C2}" srcId="{8C2345C3-7472-314F-A3DE-26F61945A333}" destId="{5DC7FB74-062F-D44A-BC1B-10DEE176A376}" srcOrd="1" destOrd="0" parTransId="{9AEB5EC8-7947-774C-9AEA-B9C0A4857CA4}" sibTransId="{2B253A0D-8F11-6F4F-AB6D-EEEAC29F410F}"/>
    <dgm:cxn modelId="{B98BD6E5-19C9-6B45-A379-15143122D9BD}" type="presOf" srcId="{089025FB-5488-5D46-961E-31970F8EE9F8}" destId="{E6FF4617-3406-B047-AAB5-5BE49CEC321B}" srcOrd="0" destOrd="0" presId="urn:microsoft.com/office/officeart/2005/8/layout/cycle5"/>
    <dgm:cxn modelId="{51ECEB37-7E33-F549-BC69-080EB20F719D}" type="presOf" srcId="{2B253A0D-8F11-6F4F-AB6D-EEEAC29F410F}" destId="{3F5DC2C0-D45F-974C-A346-1F9B7CF3A872}" srcOrd="0" destOrd="0" presId="urn:microsoft.com/office/officeart/2005/8/layout/cycle5"/>
    <dgm:cxn modelId="{59FC58F2-F303-DB46-A17C-D58508BDE406}" type="presOf" srcId="{E44FA708-3413-FD4C-A124-DB9C1D6A5F02}" destId="{5A95CAE2-3185-F44D-A34B-AC5BCD59C41D}" srcOrd="0" destOrd="0" presId="urn:microsoft.com/office/officeart/2005/8/layout/cycle5"/>
    <dgm:cxn modelId="{599F10D0-3715-ED44-AD26-65F8D2FE5500}" type="presOf" srcId="{8C2345C3-7472-314F-A3DE-26F61945A333}" destId="{25032B35-C580-2945-8BAE-559745D87DDF}" srcOrd="0" destOrd="0" presId="urn:microsoft.com/office/officeart/2005/8/layout/cycle5"/>
    <dgm:cxn modelId="{3AD7A80E-DFD9-414F-874D-01391B8B64B1}" type="presOf" srcId="{02A8055D-FDC5-CF45-BBA0-29A310F63DE4}" destId="{99769AE3-EF70-854A-9049-55F6236D1F20}" srcOrd="0" destOrd="0" presId="urn:microsoft.com/office/officeart/2005/8/layout/cycle5"/>
    <dgm:cxn modelId="{096A8495-0076-DC42-8249-F87538427D4D}" type="presOf" srcId="{39D1F9A9-4A68-9D42-BE6C-7E7AC4CCA512}" destId="{8536E47A-77F2-2D4C-A4ED-6B29D6C43F18}" srcOrd="0" destOrd="0" presId="urn:microsoft.com/office/officeart/2005/8/layout/cycle5"/>
    <dgm:cxn modelId="{9E78D289-1A3B-B44B-93BA-38ED3BC5F57D}" type="presParOf" srcId="{25032B35-C580-2945-8BAE-559745D87DDF}" destId="{5A95CAE2-3185-F44D-A34B-AC5BCD59C41D}" srcOrd="0" destOrd="0" presId="urn:microsoft.com/office/officeart/2005/8/layout/cycle5"/>
    <dgm:cxn modelId="{9587B4E6-CED7-BB42-9A4D-DB4BB3E5219E}" type="presParOf" srcId="{25032B35-C580-2945-8BAE-559745D87DDF}" destId="{D9B13C5B-0F18-AE44-8971-4048F82D92DC}" srcOrd="1" destOrd="0" presId="urn:microsoft.com/office/officeart/2005/8/layout/cycle5"/>
    <dgm:cxn modelId="{B5C18C40-41EC-4E48-A38C-AE6811FDBAF8}" type="presParOf" srcId="{25032B35-C580-2945-8BAE-559745D87DDF}" destId="{8536E47A-77F2-2D4C-A4ED-6B29D6C43F18}" srcOrd="2" destOrd="0" presId="urn:microsoft.com/office/officeart/2005/8/layout/cycle5"/>
    <dgm:cxn modelId="{96019D3D-00E4-3F4B-A141-D46EE7CEAE69}" type="presParOf" srcId="{25032B35-C580-2945-8BAE-559745D87DDF}" destId="{D219C71C-27DC-2A4A-BA77-A06DBC5977DC}" srcOrd="3" destOrd="0" presId="urn:microsoft.com/office/officeart/2005/8/layout/cycle5"/>
    <dgm:cxn modelId="{25DB0AAA-BBD8-834D-BFFB-35897D9D523E}" type="presParOf" srcId="{25032B35-C580-2945-8BAE-559745D87DDF}" destId="{5E6A13C4-CE8B-954B-9B34-BF50506561AC}" srcOrd="4" destOrd="0" presId="urn:microsoft.com/office/officeart/2005/8/layout/cycle5"/>
    <dgm:cxn modelId="{C9885D58-C4EF-624A-94FD-8C2D080F0A0C}" type="presParOf" srcId="{25032B35-C580-2945-8BAE-559745D87DDF}" destId="{3F5DC2C0-D45F-974C-A346-1F9B7CF3A872}" srcOrd="5" destOrd="0" presId="urn:microsoft.com/office/officeart/2005/8/layout/cycle5"/>
    <dgm:cxn modelId="{78696EB6-D12F-3C47-8868-67624B28C0B2}" type="presParOf" srcId="{25032B35-C580-2945-8BAE-559745D87DDF}" destId="{99769AE3-EF70-854A-9049-55F6236D1F20}" srcOrd="6" destOrd="0" presId="urn:microsoft.com/office/officeart/2005/8/layout/cycle5"/>
    <dgm:cxn modelId="{E9064F72-E9AB-B648-8182-07FAC7C6C5BF}" type="presParOf" srcId="{25032B35-C580-2945-8BAE-559745D87DDF}" destId="{D1A0F62F-DE2A-7F43-A891-AF1CF7CEBAAA}" srcOrd="7" destOrd="0" presId="urn:microsoft.com/office/officeart/2005/8/layout/cycle5"/>
    <dgm:cxn modelId="{7BD61827-C3EA-A340-80FD-5DD4C09EB9FE}" type="presParOf" srcId="{25032B35-C580-2945-8BAE-559745D87DDF}" destId="{E6FF4617-3406-B047-AAB5-5BE49CEC321B}" srcOrd="8"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8D3847B-CDD7-7A4B-9434-120DB8A552A7}" type="doc">
      <dgm:prSet loTypeId="urn:microsoft.com/office/officeart/2005/8/layout/radial6" loCatId="cycle" qsTypeId="urn:microsoft.com/office/officeart/2005/8/quickstyle/simple4" qsCatId="simple" csTypeId="urn:microsoft.com/office/officeart/2005/8/colors/accent1_2" csCatId="accent1" phldr="1"/>
      <dgm:spPr/>
      <dgm:t>
        <a:bodyPr/>
        <a:lstStyle/>
        <a:p>
          <a:endParaRPr lang="en-US"/>
        </a:p>
      </dgm:t>
    </dgm:pt>
    <dgm:pt modelId="{38865C56-BA9A-6645-8666-56A5C2A5F982}">
      <dgm:prSet phldrT="[Text]" custT="1"/>
      <dgm:spPr/>
      <dgm:t>
        <a:bodyPr/>
        <a:lstStyle/>
        <a:p>
          <a:r>
            <a:rPr lang="en-US" sz="1600" dirty="0" smtClean="0"/>
            <a:t>Economic Growth &amp; Development</a:t>
          </a:r>
          <a:endParaRPr lang="en-US" sz="1600" dirty="0"/>
        </a:p>
      </dgm:t>
    </dgm:pt>
    <dgm:pt modelId="{BD846456-A3EC-4548-A2EF-B655ACA8D4C9}" type="parTrans" cxnId="{91B89975-58D2-8B40-84CF-C36EB5655866}">
      <dgm:prSet/>
      <dgm:spPr/>
      <dgm:t>
        <a:bodyPr/>
        <a:lstStyle/>
        <a:p>
          <a:endParaRPr lang="en-US"/>
        </a:p>
      </dgm:t>
    </dgm:pt>
    <dgm:pt modelId="{82B54C58-AE73-BF41-9C8A-E92E6E7B1848}" type="sibTrans" cxnId="{91B89975-58D2-8B40-84CF-C36EB5655866}">
      <dgm:prSet/>
      <dgm:spPr/>
      <dgm:t>
        <a:bodyPr/>
        <a:lstStyle/>
        <a:p>
          <a:endParaRPr lang="en-US"/>
        </a:p>
      </dgm:t>
    </dgm:pt>
    <dgm:pt modelId="{B349B548-2F11-4346-83F3-6E644076211E}">
      <dgm:prSet phldrT="[Text]" custT="1"/>
      <dgm:spPr/>
      <dgm:t>
        <a:bodyPr/>
        <a:lstStyle/>
        <a:p>
          <a:r>
            <a:rPr lang="en-US" sz="1200" dirty="0" smtClean="0"/>
            <a:t>Social &amp; Cultural Barriers </a:t>
          </a:r>
          <a:endParaRPr lang="en-US" sz="1200" dirty="0"/>
        </a:p>
      </dgm:t>
    </dgm:pt>
    <dgm:pt modelId="{0239BD58-443A-8745-AD12-9AC12AA6ACDF}" type="parTrans" cxnId="{6CD6180B-BBD2-DF4F-90CA-7ADE0F74C1EF}">
      <dgm:prSet/>
      <dgm:spPr/>
      <dgm:t>
        <a:bodyPr/>
        <a:lstStyle/>
        <a:p>
          <a:endParaRPr lang="en-US"/>
        </a:p>
      </dgm:t>
    </dgm:pt>
    <dgm:pt modelId="{3D73F753-16B1-7343-B6A3-8FDB2F9F6026}" type="sibTrans" cxnId="{6CD6180B-BBD2-DF4F-90CA-7ADE0F74C1EF}">
      <dgm:prSet/>
      <dgm:spPr/>
      <dgm:t>
        <a:bodyPr/>
        <a:lstStyle/>
        <a:p>
          <a:endParaRPr lang="en-US" dirty="0"/>
        </a:p>
      </dgm:t>
    </dgm:pt>
    <dgm:pt modelId="{3E9C1DE4-A2FA-EF47-9557-3A832620F322}">
      <dgm:prSet phldrT="[Text]" custT="1"/>
      <dgm:spPr/>
      <dgm:t>
        <a:bodyPr/>
        <a:lstStyle/>
        <a:p>
          <a:r>
            <a:rPr lang="en-US" sz="1200" dirty="0" smtClean="0"/>
            <a:t>Financial Barriers</a:t>
          </a:r>
          <a:endParaRPr lang="en-US" sz="1200" dirty="0"/>
        </a:p>
      </dgm:t>
    </dgm:pt>
    <dgm:pt modelId="{2C1C58CE-F0EA-C743-B1C1-840D75B8495A}" type="parTrans" cxnId="{9DFC455E-8E8B-B647-89C8-A9DE75CF95C9}">
      <dgm:prSet/>
      <dgm:spPr/>
      <dgm:t>
        <a:bodyPr/>
        <a:lstStyle/>
        <a:p>
          <a:endParaRPr lang="en-US"/>
        </a:p>
      </dgm:t>
    </dgm:pt>
    <dgm:pt modelId="{C5D3B930-0A98-4C4B-9F8D-C53CA03DE195}" type="sibTrans" cxnId="{9DFC455E-8E8B-B647-89C8-A9DE75CF95C9}">
      <dgm:prSet/>
      <dgm:spPr/>
      <dgm:t>
        <a:bodyPr/>
        <a:lstStyle/>
        <a:p>
          <a:endParaRPr lang="en-US" dirty="0"/>
        </a:p>
      </dgm:t>
    </dgm:pt>
    <dgm:pt modelId="{D637D755-CE10-7940-88B0-D97B33591A17}">
      <dgm:prSet phldrT="[Text]" custT="1"/>
      <dgm:spPr/>
      <dgm:t>
        <a:bodyPr/>
        <a:lstStyle/>
        <a:p>
          <a:r>
            <a:rPr lang="en-US" sz="1200" dirty="0" smtClean="0"/>
            <a:t>International Trade Barriers</a:t>
          </a:r>
          <a:endParaRPr lang="en-US" sz="1200" dirty="0"/>
        </a:p>
      </dgm:t>
    </dgm:pt>
    <dgm:pt modelId="{9607BF58-0ED9-4245-B76F-AE01E183676B}" type="parTrans" cxnId="{9AA9E4F6-E980-2046-B7D9-893878EB2CBF}">
      <dgm:prSet/>
      <dgm:spPr/>
      <dgm:t>
        <a:bodyPr/>
        <a:lstStyle/>
        <a:p>
          <a:endParaRPr lang="en-US"/>
        </a:p>
      </dgm:t>
    </dgm:pt>
    <dgm:pt modelId="{05E0F7CC-581C-CE45-A328-6B6973F6E166}" type="sibTrans" cxnId="{9AA9E4F6-E980-2046-B7D9-893878EB2CBF}">
      <dgm:prSet/>
      <dgm:spPr/>
      <dgm:t>
        <a:bodyPr/>
        <a:lstStyle/>
        <a:p>
          <a:endParaRPr lang="en-US" dirty="0"/>
        </a:p>
      </dgm:t>
    </dgm:pt>
    <dgm:pt modelId="{227AB2BE-440E-2947-82AC-129446318C0F}">
      <dgm:prSet phldrT="[Text]" custT="1"/>
      <dgm:spPr/>
      <dgm:t>
        <a:bodyPr/>
        <a:lstStyle/>
        <a:p>
          <a:r>
            <a:rPr lang="en-US" sz="1200" dirty="0" smtClean="0"/>
            <a:t>Institutional &amp;  Political Barriers </a:t>
          </a:r>
          <a:endParaRPr lang="en-US" sz="1200" dirty="0"/>
        </a:p>
      </dgm:t>
    </dgm:pt>
    <dgm:pt modelId="{5DBB1546-1D6F-4547-AB45-817A4311C21C}" type="parTrans" cxnId="{6C44ADA0-A6B3-2B4B-B459-A0DE4B8B210C}">
      <dgm:prSet/>
      <dgm:spPr/>
      <dgm:t>
        <a:bodyPr/>
        <a:lstStyle/>
        <a:p>
          <a:endParaRPr lang="en-US"/>
        </a:p>
      </dgm:t>
    </dgm:pt>
    <dgm:pt modelId="{EEA14397-22E5-E441-AAEF-5901BE1EF352}" type="sibTrans" cxnId="{6C44ADA0-A6B3-2B4B-B459-A0DE4B8B210C}">
      <dgm:prSet/>
      <dgm:spPr/>
      <dgm:t>
        <a:bodyPr/>
        <a:lstStyle/>
        <a:p>
          <a:endParaRPr lang="en-US" dirty="0"/>
        </a:p>
      </dgm:t>
    </dgm:pt>
    <dgm:pt modelId="{6F952044-AD72-284E-842A-635EAEEC1218}" type="pres">
      <dgm:prSet presAssocID="{98D3847B-CDD7-7A4B-9434-120DB8A552A7}" presName="Name0" presStyleCnt="0">
        <dgm:presLayoutVars>
          <dgm:chMax val="1"/>
          <dgm:dir/>
          <dgm:animLvl val="ctr"/>
          <dgm:resizeHandles val="exact"/>
        </dgm:presLayoutVars>
      </dgm:prSet>
      <dgm:spPr/>
      <dgm:t>
        <a:bodyPr/>
        <a:lstStyle/>
        <a:p>
          <a:endParaRPr lang="en-US"/>
        </a:p>
      </dgm:t>
    </dgm:pt>
    <dgm:pt modelId="{DEB76A8C-E943-A049-9100-0E7D4BDBD8FA}" type="pres">
      <dgm:prSet presAssocID="{38865C56-BA9A-6645-8666-56A5C2A5F982}" presName="centerShape" presStyleLbl="node0" presStyleIdx="0" presStyleCnt="1"/>
      <dgm:spPr/>
      <dgm:t>
        <a:bodyPr/>
        <a:lstStyle/>
        <a:p>
          <a:endParaRPr lang="en-US"/>
        </a:p>
      </dgm:t>
    </dgm:pt>
    <dgm:pt modelId="{107D10EE-44A0-C845-B091-C663BD0CA760}" type="pres">
      <dgm:prSet presAssocID="{B349B548-2F11-4346-83F3-6E644076211E}" presName="node" presStyleLbl="node1" presStyleIdx="0" presStyleCnt="4">
        <dgm:presLayoutVars>
          <dgm:bulletEnabled val="1"/>
        </dgm:presLayoutVars>
      </dgm:prSet>
      <dgm:spPr/>
      <dgm:t>
        <a:bodyPr/>
        <a:lstStyle/>
        <a:p>
          <a:endParaRPr lang="en-US"/>
        </a:p>
      </dgm:t>
    </dgm:pt>
    <dgm:pt modelId="{9DB73E21-20DF-CD41-A5C7-14CD62D6C453}" type="pres">
      <dgm:prSet presAssocID="{B349B548-2F11-4346-83F3-6E644076211E}" presName="dummy" presStyleCnt="0"/>
      <dgm:spPr/>
    </dgm:pt>
    <dgm:pt modelId="{F3F54EEA-469A-FD49-9A2F-AF5243E6FE56}" type="pres">
      <dgm:prSet presAssocID="{3D73F753-16B1-7343-B6A3-8FDB2F9F6026}" presName="sibTrans" presStyleLbl="sibTrans2D1" presStyleIdx="0" presStyleCnt="4"/>
      <dgm:spPr/>
      <dgm:t>
        <a:bodyPr/>
        <a:lstStyle/>
        <a:p>
          <a:endParaRPr lang="en-US"/>
        </a:p>
      </dgm:t>
    </dgm:pt>
    <dgm:pt modelId="{09895B45-91CB-D94F-BC8F-5305F0D0C3B5}" type="pres">
      <dgm:prSet presAssocID="{3E9C1DE4-A2FA-EF47-9557-3A832620F322}" presName="node" presStyleLbl="node1" presStyleIdx="1" presStyleCnt="4">
        <dgm:presLayoutVars>
          <dgm:bulletEnabled val="1"/>
        </dgm:presLayoutVars>
      </dgm:prSet>
      <dgm:spPr/>
      <dgm:t>
        <a:bodyPr/>
        <a:lstStyle/>
        <a:p>
          <a:endParaRPr lang="en-US"/>
        </a:p>
      </dgm:t>
    </dgm:pt>
    <dgm:pt modelId="{4806DBBE-D51E-B144-A3BD-34317A274783}" type="pres">
      <dgm:prSet presAssocID="{3E9C1DE4-A2FA-EF47-9557-3A832620F322}" presName="dummy" presStyleCnt="0"/>
      <dgm:spPr/>
    </dgm:pt>
    <dgm:pt modelId="{069CF519-64A4-9941-85A7-9E142F8C0D6F}" type="pres">
      <dgm:prSet presAssocID="{C5D3B930-0A98-4C4B-9F8D-C53CA03DE195}" presName="sibTrans" presStyleLbl="sibTrans2D1" presStyleIdx="1" presStyleCnt="4"/>
      <dgm:spPr/>
      <dgm:t>
        <a:bodyPr/>
        <a:lstStyle/>
        <a:p>
          <a:endParaRPr lang="en-US"/>
        </a:p>
      </dgm:t>
    </dgm:pt>
    <dgm:pt modelId="{72DA1283-3565-6C45-9AA7-28889BF66E50}" type="pres">
      <dgm:prSet presAssocID="{D637D755-CE10-7940-88B0-D97B33591A17}" presName="node" presStyleLbl="node1" presStyleIdx="2" presStyleCnt="4">
        <dgm:presLayoutVars>
          <dgm:bulletEnabled val="1"/>
        </dgm:presLayoutVars>
      </dgm:prSet>
      <dgm:spPr/>
      <dgm:t>
        <a:bodyPr/>
        <a:lstStyle/>
        <a:p>
          <a:endParaRPr lang="en-US"/>
        </a:p>
      </dgm:t>
    </dgm:pt>
    <dgm:pt modelId="{A79A9B96-0C71-0F46-96BA-55E6FAA91380}" type="pres">
      <dgm:prSet presAssocID="{D637D755-CE10-7940-88B0-D97B33591A17}" presName="dummy" presStyleCnt="0"/>
      <dgm:spPr/>
    </dgm:pt>
    <dgm:pt modelId="{8C30B108-4D22-7E4A-B33A-53C7134FC59C}" type="pres">
      <dgm:prSet presAssocID="{05E0F7CC-581C-CE45-A328-6B6973F6E166}" presName="sibTrans" presStyleLbl="sibTrans2D1" presStyleIdx="2" presStyleCnt="4"/>
      <dgm:spPr/>
      <dgm:t>
        <a:bodyPr/>
        <a:lstStyle/>
        <a:p>
          <a:endParaRPr lang="en-US"/>
        </a:p>
      </dgm:t>
    </dgm:pt>
    <dgm:pt modelId="{32D43007-0B7E-384B-8AFD-C8B1B172B818}" type="pres">
      <dgm:prSet presAssocID="{227AB2BE-440E-2947-82AC-129446318C0F}" presName="node" presStyleLbl="node1" presStyleIdx="3" presStyleCnt="4">
        <dgm:presLayoutVars>
          <dgm:bulletEnabled val="1"/>
        </dgm:presLayoutVars>
      </dgm:prSet>
      <dgm:spPr/>
      <dgm:t>
        <a:bodyPr/>
        <a:lstStyle/>
        <a:p>
          <a:endParaRPr lang="en-US"/>
        </a:p>
      </dgm:t>
    </dgm:pt>
    <dgm:pt modelId="{02A66530-3334-044F-8016-049BAB649E4E}" type="pres">
      <dgm:prSet presAssocID="{227AB2BE-440E-2947-82AC-129446318C0F}" presName="dummy" presStyleCnt="0"/>
      <dgm:spPr/>
    </dgm:pt>
    <dgm:pt modelId="{B677C35A-E4D2-CA4B-A1A5-1EA6AA8D171C}" type="pres">
      <dgm:prSet presAssocID="{EEA14397-22E5-E441-AAEF-5901BE1EF352}" presName="sibTrans" presStyleLbl="sibTrans2D1" presStyleIdx="3" presStyleCnt="4"/>
      <dgm:spPr/>
      <dgm:t>
        <a:bodyPr/>
        <a:lstStyle/>
        <a:p>
          <a:endParaRPr lang="en-US"/>
        </a:p>
      </dgm:t>
    </dgm:pt>
  </dgm:ptLst>
  <dgm:cxnLst>
    <dgm:cxn modelId="{9C4D5F37-6396-D445-9F3A-43B17BE8ED44}" type="presOf" srcId="{B349B548-2F11-4346-83F3-6E644076211E}" destId="{107D10EE-44A0-C845-B091-C663BD0CA760}" srcOrd="0" destOrd="0" presId="urn:microsoft.com/office/officeart/2005/8/layout/radial6"/>
    <dgm:cxn modelId="{3919B347-B4C9-0140-988E-C76BA64D4835}" type="presOf" srcId="{227AB2BE-440E-2947-82AC-129446318C0F}" destId="{32D43007-0B7E-384B-8AFD-C8B1B172B818}" srcOrd="0" destOrd="0" presId="urn:microsoft.com/office/officeart/2005/8/layout/radial6"/>
    <dgm:cxn modelId="{39C21396-A896-4C49-B59E-6FD43D959343}" type="presOf" srcId="{EEA14397-22E5-E441-AAEF-5901BE1EF352}" destId="{B677C35A-E4D2-CA4B-A1A5-1EA6AA8D171C}" srcOrd="0" destOrd="0" presId="urn:microsoft.com/office/officeart/2005/8/layout/radial6"/>
    <dgm:cxn modelId="{3D044B6E-19F0-EC42-83FB-1C79C7852A48}" type="presOf" srcId="{38865C56-BA9A-6645-8666-56A5C2A5F982}" destId="{DEB76A8C-E943-A049-9100-0E7D4BDBD8FA}" srcOrd="0" destOrd="0" presId="urn:microsoft.com/office/officeart/2005/8/layout/radial6"/>
    <dgm:cxn modelId="{9AA9E4F6-E980-2046-B7D9-893878EB2CBF}" srcId="{38865C56-BA9A-6645-8666-56A5C2A5F982}" destId="{D637D755-CE10-7940-88B0-D97B33591A17}" srcOrd="2" destOrd="0" parTransId="{9607BF58-0ED9-4245-B76F-AE01E183676B}" sibTransId="{05E0F7CC-581C-CE45-A328-6B6973F6E166}"/>
    <dgm:cxn modelId="{9DFC455E-8E8B-B647-89C8-A9DE75CF95C9}" srcId="{38865C56-BA9A-6645-8666-56A5C2A5F982}" destId="{3E9C1DE4-A2FA-EF47-9557-3A832620F322}" srcOrd="1" destOrd="0" parTransId="{2C1C58CE-F0EA-C743-B1C1-840D75B8495A}" sibTransId="{C5D3B930-0A98-4C4B-9F8D-C53CA03DE195}"/>
    <dgm:cxn modelId="{1CA4DBEC-41CE-654B-A5D6-48C993655613}" type="presOf" srcId="{3E9C1DE4-A2FA-EF47-9557-3A832620F322}" destId="{09895B45-91CB-D94F-BC8F-5305F0D0C3B5}" srcOrd="0" destOrd="0" presId="urn:microsoft.com/office/officeart/2005/8/layout/radial6"/>
    <dgm:cxn modelId="{905AF1D6-40A8-C641-B5E7-EDCF2C27DD86}" type="presOf" srcId="{98D3847B-CDD7-7A4B-9434-120DB8A552A7}" destId="{6F952044-AD72-284E-842A-635EAEEC1218}" srcOrd="0" destOrd="0" presId="urn:microsoft.com/office/officeart/2005/8/layout/radial6"/>
    <dgm:cxn modelId="{FE587932-B6DB-B54F-9079-E7D28B46EFC3}" type="presOf" srcId="{3D73F753-16B1-7343-B6A3-8FDB2F9F6026}" destId="{F3F54EEA-469A-FD49-9A2F-AF5243E6FE56}" srcOrd="0" destOrd="0" presId="urn:microsoft.com/office/officeart/2005/8/layout/radial6"/>
    <dgm:cxn modelId="{E899556C-DF51-1049-8F13-CC90C4565C7C}" type="presOf" srcId="{D637D755-CE10-7940-88B0-D97B33591A17}" destId="{72DA1283-3565-6C45-9AA7-28889BF66E50}" srcOrd="0" destOrd="0" presId="urn:microsoft.com/office/officeart/2005/8/layout/radial6"/>
    <dgm:cxn modelId="{67A7298C-C878-134D-8BA2-71152ECC6A63}" type="presOf" srcId="{05E0F7CC-581C-CE45-A328-6B6973F6E166}" destId="{8C30B108-4D22-7E4A-B33A-53C7134FC59C}" srcOrd="0" destOrd="0" presId="urn:microsoft.com/office/officeart/2005/8/layout/radial6"/>
    <dgm:cxn modelId="{91B89975-58D2-8B40-84CF-C36EB5655866}" srcId="{98D3847B-CDD7-7A4B-9434-120DB8A552A7}" destId="{38865C56-BA9A-6645-8666-56A5C2A5F982}" srcOrd="0" destOrd="0" parTransId="{BD846456-A3EC-4548-A2EF-B655ACA8D4C9}" sibTransId="{82B54C58-AE73-BF41-9C8A-E92E6E7B1848}"/>
    <dgm:cxn modelId="{6C44ADA0-A6B3-2B4B-B459-A0DE4B8B210C}" srcId="{38865C56-BA9A-6645-8666-56A5C2A5F982}" destId="{227AB2BE-440E-2947-82AC-129446318C0F}" srcOrd="3" destOrd="0" parTransId="{5DBB1546-1D6F-4547-AB45-817A4311C21C}" sibTransId="{EEA14397-22E5-E441-AAEF-5901BE1EF352}"/>
    <dgm:cxn modelId="{1BED8E97-DA38-7B44-B1B9-8CA3AF47E942}" type="presOf" srcId="{C5D3B930-0A98-4C4B-9F8D-C53CA03DE195}" destId="{069CF519-64A4-9941-85A7-9E142F8C0D6F}" srcOrd="0" destOrd="0" presId="urn:microsoft.com/office/officeart/2005/8/layout/radial6"/>
    <dgm:cxn modelId="{6CD6180B-BBD2-DF4F-90CA-7ADE0F74C1EF}" srcId="{38865C56-BA9A-6645-8666-56A5C2A5F982}" destId="{B349B548-2F11-4346-83F3-6E644076211E}" srcOrd="0" destOrd="0" parTransId="{0239BD58-443A-8745-AD12-9AC12AA6ACDF}" sibTransId="{3D73F753-16B1-7343-B6A3-8FDB2F9F6026}"/>
    <dgm:cxn modelId="{31280F5A-FADA-2E40-8495-EE291DEFA2A9}" type="presParOf" srcId="{6F952044-AD72-284E-842A-635EAEEC1218}" destId="{DEB76A8C-E943-A049-9100-0E7D4BDBD8FA}" srcOrd="0" destOrd="0" presId="urn:microsoft.com/office/officeart/2005/8/layout/radial6"/>
    <dgm:cxn modelId="{A5144DF0-01E3-1A4B-BB68-141A2EF33865}" type="presParOf" srcId="{6F952044-AD72-284E-842A-635EAEEC1218}" destId="{107D10EE-44A0-C845-B091-C663BD0CA760}" srcOrd="1" destOrd="0" presId="urn:microsoft.com/office/officeart/2005/8/layout/radial6"/>
    <dgm:cxn modelId="{3A43A52F-855B-354C-B688-811E13DC9559}" type="presParOf" srcId="{6F952044-AD72-284E-842A-635EAEEC1218}" destId="{9DB73E21-20DF-CD41-A5C7-14CD62D6C453}" srcOrd="2" destOrd="0" presId="urn:microsoft.com/office/officeart/2005/8/layout/radial6"/>
    <dgm:cxn modelId="{D386D160-4778-0041-A9D8-11072B979CE1}" type="presParOf" srcId="{6F952044-AD72-284E-842A-635EAEEC1218}" destId="{F3F54EEA-469A-FD49-9A2F-AF5243E6FE56}" srcOrd="3" destOrd="0" presId="urn:microsoft.com/office/officeart/2005/8/layout/radial6"/>
    <dgm:cxn modelId="{31AEF266-585E-B848-A69E-CEC0533B7283}" type="presParOf" srcId="{6F952044-AD72-284E-842A-635EAEEC1218}" destId="{09895B45-91CB-D94F-BC8F-5305F0D0C3B5}" srcOrd="4" destOrd="0" presId="urn:microsoft.com/office/officeart/2005/8/layout/radial6"/>
    <dgm:cxn modelId="{B1B24F3F-EB39-4244-BD99-30D528A66ACA}" type="presParOf" srcId="{6F952044-AD72-284E-842A-635EAEEC1218}" destId="{4806DBBE-D51E-B144-A3BD-34317A274783}" srcOrd="5" destOrd="0" presId="urn:microsoft.com/office/officeart/2005/8/layout/radial6"/>
    <dgm:cxn modelId="{8E284DCB-B33A-0941-AEDF-7B593752C34B}" type="presParOf" srcId="{6F952044-AD72-284E-842A-635EAEEC1218}" destId="{069CF519-64A4-9941-85A7-9E142F8C0D6F}" srcOrd="6" destOrd="0" presId="urn:microsoft.com/office/officeart/2005/8/layout/radial6"/>
    <dgm:cxn modelId="{EC81B3F5-8C44-F44E-9108-F586EBE51384}" type="presParOf" srcId="{6F952044-AD72-284E-842A-635EAEEC1218}" destId="{72DA1283-3565-6C45-9AA7-28889BF66E50}" srcOrd="7" destOrd="0" presId="urn:microsoft.com/office/officeart/2005/8/layout/radial6"/>
    <dgm:cxn modelId="{3A164B89-8BB0-9749-9A7C-B7B24974214F}" type="presParOf" srcId="{6F952044-AD72-284E-842A-635EAEEC1218}" destId="{A79A9B96-0C71-0F46-96BA-55E6FAA91380}" srcOrd="8" destOrd="0" presId="urn:microsoft.com/office/officeart/2005/8/layout/radial6"/>
    <dgm:cxn modelId="{5CAC3F35-111F-B242-ADE7-D125F9E6947A}" type="presParOf" srcId="{6F952044-AD72-284E-842A-635EAEEC1218}" destId="{8C30B108-4D22-7E4A-B33A-53C7134FC59C}" srcOrd="9" destOrd="0" presId="urn:microsoft.com/office/officeart/2005/8/layout/radial6"/>
    <dgm:cxn modelId="{A27B5E41-8E82-8146-8716-D962B9BAEE89}" type="presParOf" srcId="{6F952044-AD72-284E-842A-635EAEEC1218}" destId="{32D43007-0B7E-384B-8AFD-C8B1B172B818}" srcOrd="10" destOrd="0" presId="urn:microsoft.com/office/officeart/2005/8/layout/radial6"/>
    <dgm:cxn modelId="{858B8059-A713-AE46-9FF2-A5168F09ED64}" type="presParOf" srcId="{6F952044-AD72-284E-842A-635EAEEC1218}" destId="{02A66530-3334-044F-8016-049BAB649E4E}" srcOrd="11" destOrd="0" presId="urn:microsoft.com/office/officeart/2005/8/layout/radial6"/>
    <dgm:cxn modelId="{7EB79764-5996-F345-A582-9939543F31C6}" type="presParOf" srcId="{6F952044-AD72-284E-842A-635EAEEC1218}" destId="{B677C35A-E4D2-CA4B-A1A5-1EA6AA8D171C}" srcOrd="12"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9CE3092-AC79-C244-9E38-1CAB412029E1}"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US"/>
        </a:p>
      </dgm:t>
    </dgm:pt>
    <dgm:pt modelId="{2B806073-424B-5F46-BEA1-5671E323583E}">
      <dgm:prSet phldrT="[Text]"/>
      <dgm:spPr/>
      <dgm:t>
        <a:bodyPr/>
        <a:lstStyle/>
        <a:p>
          <a:r>
            <a:rPr lang="en-US" dirty="0" smtClean="0"/>
            <a:t>Political instability &amp; Corruption</a:t>
          </a:r>
          <a:endParaRPr lang="en-US" dirty="0"/>
        </a:p>
      </dgm:t>
    </dgm:pt>
    <dgm:pt modelId="{D9EEF720-AC97-D74F-BEF5-CC26CFBA4233}" type="parTrans" cxnId="{2A3BB1B4-14BF-9641-98A0-433EC5E6BA9E}">
      <dgm:prSet/>
      <dgm:spPr/>
      <dgm:t>
        <a:bodyPr/>
        <a:lstStyle/>
        <a:p>
          <a:endParaRPr lang="en-US">
            <a:solidFill>
              <a:schemeClr val="bg1"/>
            </a:solidFill>
          </a:endParaRPr>
        </a:p>
      </dgm:t>
    </dgm:pt>
    <dgm:pt modelId="{FAD3F6FE-E37F-0944-A786-904A5015A90A}" type="sibTrans" cxnId="{2A3BB1B4-14BF-9641-98A0-433EC5E6BA9E}">
      <dgm:prSet/>
      <dgm:spPr/>
      <dgm:t>
        <a:bodyPr/>
        <a:lstStyle/>
        <a:p>
          <a:endParaRPr lang="en-US" dirty="0">
            <a:solidFill>
              <a:schemeClr val="bg1"/>
            </a:solidFill>
          </a:endParaRPr>
        </a:p>
      </dgm:t>
    </dgm:pt>
    <dgm:pt modelId="{C12141DE-74F3-B743-BE52-FE1573E2186F}">
      <dgm:prSet phldrT="[Text]"/>
      <dgm:spPr/>
      <dgm:t>
        <a:bodyPr/>
        <a:lstStyle/>
        <a:p>
          <a:r>
            <a:rPr lang="en-US" dirty="0" smtClean="0"/>
            <a:t>Low levels of  Foreign Direct Investment (FDI)</a:t>
          </a:r>
          <a:endParaRPr lang="en-US" dirty="0"/>
        </a:p>
      </dgm:t>
    </dgm:pt>
    <dgm:pt modelId="{84C66F7C-41D5-7F40-82B9-E1D9CFC5BDAB}" type="parTrans" cxnId="{97FA0B8A-F8B5-A74C-BD8B-442BE078AB28}">
      <dgm:prSet/>
      <dgm:spPr/>
      <dgm:t>
        <a:bodyPr/>
        <a:lstStyle/>
        <a:p>
          <a:endParaRPr lang="en-US">
            <a:solidFill>
              <a:schemeClr val="bg1"/>
            </a:solidFill>
          </a:endParaRPr>
        </a:p>
      </dgm:t>
    </dgm:pt>
    <dgm:pt modelId="{0925B084-75AB-914D-A6D7-FCA2AAFB96FC}" type="sibTrans" cxnId="{97FA0B8A-F8B5-A74C-BD8B-442BE078AB28}">
      <dgm:prSet/>
      <dgm:spPr/>
      <dgm:t>
        <a:bodyPr/>
        <a:lstStyle/>
        <a:p>
          <a:endParaRPr lang="en-US" dirty="0">
            <a:solidFill>
              <a:schemeClr val="bg1"/>
            </a:solidFill>
          </a:endParaRPr>
        </a:p>
      </dgm:t>
    </dgm:pt>
    <dgm:pt modelId="{0586429A-DC96-1B49-83F2-75D6F9D2CEDA}">
      <dgm:prSet phldrT="[Text]"/>
      <dgm:spPr/>
      <dgm:t>
        <a:bodyPr/>
        <a:lstStyle/>
        <a:p>
          <a:r>
            <a:rPr lang="en-US" dirty="0" smtClean="0"/>
            <a:t>Low growth &amp; taxation revenue</a:t>
          </a:r>
          <a:endParaRPr lang="en-US" dirty="0"/>
        </a:p>
      </dgm:t>
    </dgm:pt>
    <dgm:pt modelId="{A140E96E-3CE7-044A-AAEC-5662A145F0DE}" type="parTrans" cxnId="{472E060C-E65B-1E43-A1AE-641B759474D4}">
      <dgm:prSet/>
      <dgm:spPr/>
      <dgm:t>
        <a:bodyPr/>
        <a:lstStyle/>
        <a:p>
          <a:endParaRPr lang="en-US">
            <a:solidFill>
              <a:schemeClr val="bg1"/>
            </a:solidFill>
          </a:endParaRPr>
        </a:p>
      </dgm:t>
    </dgm:pt>
    <dgm:pt modelId="{609DF912-F23C-DE48-ACF4-3E0EFAEAA203}" type="sibTrans" cxnId="{472E060C-E65B-1E43-A1AE-641B759474D4}">
      <dgm:prSet/>
      <dgm:spPr/>
      <dgm:t>
        <a:bodyPr/>
        <a:lstStyle/>
        <a:p>
          <a:endParaRPr lang="en-US" dirty="0">
            <a:solidFill>
              <a:schemeClr val="bg1"/>
            </a:solidFill>
          </a:endParaRPr>
        </a:p>
      </dgm:t>
    </dgm:pt>
    <dgm:pt modelId="{F6070E41-E7A7-8E4E-875C-C5E8840A1BCC}">
      <dgm:prSet phldrT="[Text]"/>
      <dgm:spPr/>
      <dgm:t>
        <a:bodyPr/>
        <a:lstStyle/>
        <a:p>
          <a:r>
            <a:rPr lang="en-US" dirty="0" smtClean="0"/>
            <a:t>Poverty &amp; social conflict</a:t>
          </a:r>
          <a:endParaRPr lang="en-US" dirty="0"/>
        </a:p>
      </dgm:t>
    </dgm:pt>
    <dgm:pt modelId="{6B6D5131-8F98-CF47-A857-880B4CD0A5A2}" type="parTrans" cxnId="{293E35B0-5222-1C4D-BBA7-12E1E1383145}">
      <dgm:prSet/>
      <dgm:spPr/>
      <dgm:t>
        <a:bodyPr/>
        <a:lstStyle/>
        <a:p>
          <a:endParaRPr lang="en-US">
            <a:solidFill>
              <a:schemeClr val="bg1"/>
            </a:solidFill>
          </a:endParaRPr>
        </a:p>
      </dgm:t>
    </dgm:pt>
    <dgm:pt modelId="{B77C170D-402F-D84D-8B22-686D6B365CE4}" type="sibTrans" cxnId="{293E35B0-5222-1C4D-BBA7-12E1E1383145}">
      <dgm:prSet/>
      <dgm:spPr/>
      <dgm:t>
        <a:bodyPr/>
        <a:lstStyle/>
        <a:p>
          <a:endParaRPr lang="en-US" dirty="0">
            <a:solidFill>
              <a:schemeClr val="bg1"/>
            </a:solidFill>
          </a:endParaRPr>
        </a:p>
      </dgm:t>
    </dgm:pt>
    <dgm:pt modelId="{5932C98B-8982-DA42-8C44-84041443D3FF}" type="pres">
      <dgm:prSet presAssocID="{59CE3092-AC79-C244-9E38-1CAB412029E1}" presName="cycle" presStyleCnt="0">
        <dgm:presLayoutVars>
          <dgm:dir/>
          <dgm:resizeHandles val="exact"/>
        </dgm:presLayoutVars>
      </dgm:prSet>
      <dgm:spPr/>
      <dgm:t>
        <a:bodyPr/>
        <a:lstStyle/>
        <a:p>
          <a:endParaRPr lang="en-US"/>
        </a:p>
      </dgm:t>
    </dgm:pt>
    <dgm:pt modelId="{F92AE934-DEBA-9D45-A1B6-7CA792F7186E}" type="pres">
      <dgm:prSet presAssocID="{2B806073-424B-5F46-BEA1-5671E323583E}" presName="node" presStyleLbl="node1" presStyleIdx="0" presStyleCnt="4">
        <dgm:presLayoutVars>
          <dgm:bulletEnabled val="1"/>
        </dgm:presLayoutVars>
      </dgm:prSet>
      <dgm:spPr/>
      <dgm:t>
        <a:bodyPr/>
        <a:lstStyle/>
        <a:p>
          <a:endParaRPr lang="en-US"/>
        </a:p>
      </dgm:t>
    </dgm:pt>
    <dgm:pt modelId="{5AFDBD39-A9E4-4841-8C10-0EA4495BF2F7}" type="pres">
      <dgm:prSet presAssocID="{2B806073-424B-5F46-BEA1-5671E323583E}" presName="spNode" presStyleCnt="0"/>
      <dgm:spPr/>
      <dgm:t>
        <a:bodyPr/>
        <a:lstStyle/>
        <a:p>
          <a:endParaRPr lang="en-US"/>
        </a:p>
      </dgm:t>
    </dgm:pt>
    <dgm:pt modelId="{921D61A3-929B-3744-AA72-D806AA2A225C}" type="pres">
      <dgm:prSet presAssocID="{FAD3F6FE-E37F-0944-A786-904A5015A90A}" presName="sibTrans" presStyleLbl="sibTrans1D1" presStyleIdx="0" presStyleCnt="4"/>
      <dgm:spPr/>
      <dgm:t>
        <a:bodyPr/>
        <a:lstStyle/>
        <a:p>
          <a:endParaRPr lang="en-US"/>
        </a:p>
      </dgm:t>
    </dgm:pt>
    <dgm:pt modelId="{4138E0A8-2A79-1C42-A331-8861F4FC8B72}" type="pres">
      <dgm:prSet presAssocID="{C12141DE-74F3-B743-BE52-FE1573E2186F}" presName="node" presStyleLbl="node1" presStyleIdx="1" presStyleCnt="4">
        <dgm:presLayoutVars>
          <dgm:bulletEnabled val="1"/>
        </dgm:presLayoutVars>
      </dgm:prSet>
      <dgm:spPr/>
      <dgm:t>
        <a:bodyPr/>
        <a:lstStyle/>
        <a:p>
          <a:endParaRPr lang="en-US"/>
        </a:p>
      </dgm:t>
    </dgm:pt>
    <dgm:pt modelId="{78C30B71-B608-D541-BFAD-A9FA3FCF0B29}" type="pres">
      <dgm:prSet presAssocID="{C12141DE-74F3-B743-BE52-FE1573E2186F}" presName="spNode" presStyleCnt="0"/>
      <dgm:spPr/>
      <dgm:t>
        <a:bodyPr/>
        <a:lstStyle/>
        <a:p>
          <a:endParaRPr lang="en-US"/>
        </a:p>
      </dgm:t>
    </dgm:pt>
    <dgm:pt modelId="{AEFE316E-AB38-E347-B70E-23302B4F6BB0}" type="pres">
      <dgm:prSet presAssocID="{0925B084-75AB-914D-A6D7-FCA2AAFB96FC}" presName="sibTrans" presStyleLbl="sibTrans1D1" presStyleIdx="1" presStyleCnt="4"/>
      <dgm:spPr/>
      <dgm:t>
        <a:bodyPr/>
        <a:lstStyle/>
        <a:p>
          <a:endParaRPr lang="en-US"/>
        </a:p>
      </dgm:t>
    </dgm:pt>
    <dgm:pt modelId="{AEEBD47F-A1B4-F54B-87BB-3D84DE3A5C2C}" type="pres">
      <dgm:prSet presAssocID="{0586429A-DC96-1B49-83F2-75D6F9D2CEDA}" presName="node" presStyleLbl="node1" presStyleIdx="2" presStyleCnt="4">
        <dgm:presLayoutVars>
          <dgm:bulletEnabled val="1"/>
        </dgm:presLayoutVars>
      </dgm:prSet>
      <dgm:spPr/>
      <dgm:t>
        <a:bodyPr/>
        <a:lstStyle/>
        <a:p>
          <a:endParaRPr lang="en-US"/>
        </a:p>
      </dgm:t>
    </dgm:pt>
    <dgm:pt modelId="{503D650B-68EC-2540-8F3C-DD3B735E6946}" type="pres">
      <dgm:prSet presAssocID="{0586429A-DC96-1B49-83F2-75D6F9D2CEDA}" presName="spNode" presStyleCnt="0"/>
      <dgm:spPr/>
      <dgm:t>
        <a:bodyPr/>
        <a:lstStyle/>
        <a:p>
          <a:endParaRPr lang="en-US"/>
        </a:p>
      </dgm:t>
    </dgm:pt>
    <dgm:pt modelId="{B11E62C4-1349-5641-A139-6B194AF3BCFB}" type="pres">
      <dgm:prSet presAssocID="{609DF912-F23C-DE48-ACF4-3E0EFAEAA203}" presName="sibTrans" presStyleLbl="sibTrans1D1" presStyleIdx="2" presStyleCnt="4"/>
      <dgm:spPr/>
      <dgm:t>
        <a:bodyPr/>
        <a:lstStyle/>
        <a:p>
          <a:endParaRPr lang="en-US"/>
        </a:p>
      </dgm:t>
    </dgm:pt>
    <dgm:pt modelId="{1824F512-6117-6940-9E2E-11D6E7D57731}" type="pres">
      <dgm:prSet presAssocID="{F6070E41-E7A7-8E4E-875C-C5E8840A1BCC}" presName="node" presStyleLbl="node1" presStyleIdx="3" presStyleCnt="4">
        <dgm:presLayoutVars>
          <dgm:bulletEnabled val="1"/>
        </dgm:presLayoutVars>
      </dgm:prSet>
      <dgm:spPr/>
      <dgm:t>
        <a:bodyPr/>
        <a:lstStyle/>
        <a:p>
          <a:endParaRPr lang="en-US"/>
        </a:p>
      </dgm:t>
    </dgm:pt>
    <dgm:pt modelId="{9B55B7F1-5614-C145-AC4F-ACA0E5CF45F0}" type="pres">
      <dgm:prSet presAssocID="{F6070E41-E7A7-8E4E-875C-C5E8840A1BCC}" presName="spNode" presStyleCnt="0"/>
      <dgm:spPr/>
      <dgm:t>
        <a:bodyPr/>
        <a:lstStyle/>
        <a:p>
          <a:endParaRPr lang="en-US"/>
        </a:p>
      </dgm:t>
    </dgm:pt>
    <dgm:pt modelId="{4F3CFC09-96AA-7643-B14C-400D5248032D}" type="pres">
      <dgm:prSet presAssocID="{B77C170D-402F-D84D-8B22-686D6B365CE4}" presName="sibTrans" presStyleLbl="sibTrans1D1" presStyleIdx="3" presStyleCnt="4"/>
      <dgm:spPr/>
      <dgm:t>
        <a:bodyPr/>
        <a:lstStyle/>
        <a:p>
          <a:endParaRPr lang="en-US"/>
        </a:p>
      </dgm:t>
    </dgm:pt>
  </dgm:ptLst>
  <dgm:cxnLst>
    <dgm:cxn modelId="{472E060C-E65B-1E43-A1AE-641B759474D4}" srcId="{59CE3092-AC79-C244-9E38-1CAB412029E1}" destId="{0586429A-DC96-1B49-83F2-75D6F9D2CEDA}" srcOrd="2" destOrd="0" parTransId="{A140E96E-3CE7-044A-AAEC-5662A145F0DE}" sibTransId="{609DF912-F23C-DE48-ACF4-3E0EFAEAA203}"/>
    <dgm:cxn modelId="{8E73BD52-EB8E-474F-B3A7-D5F06178C6CD}" type="presOf" srcId="{2B806073-424B-5F46-BEA1-5671E323583E}" destId="{F92AE934-DEBA-9D45-A1B6-7CA792F7186E}" srcOrd="0" destOrd="0" presId="urn:microsoft.com/office/officeart/2005/8/layout/cycle5"/>
    <dgm:cxn modelId="{40D746C6-ED78-0946-A175-4E6D4189BA68}" type="presOf" srcId="{0586429A-DC96-1B49-83F2-75D6F9D2CEDA}" destId="{AEEBD47F-A1B4-F54B-87BB-3D84DE3A5C2C}" srcOrd="0" destOrd="0" presId="urn:microsoft.com/office/officeart/2005/8/layout/cycle5"/>
    <dgm:cxn modelId="{5F851C58-154A-DC45-8FC0-5C1E1A77A82A}" type="presOf" srcId="{B77C170D-402F-D84D-8B22-686D6B365CE4}" destId="{4F3CFC09-96AA-7643-B14C-400D5248032D}" srcOrd="0" destOrd="0" presId="urn:microsoft.com/office/officeart/2005/8/layout/cycle5"/>
    <dgm:cxn modelId="{8C961F02-3004-4A46-BBCB-F6B16E67BC22}" type="presOf" srcId="{609DF912-F23C-DE48-ACF4-3E0EFAEAA203}" destId="{B11E62C4-1349-5641-A139-6B194AF3BCFB}" srcOrd="0" destOrd="0" presId="urn:microsoft.com/office/officeart/2005/8/layout/cycle5"/>
    <dgm:cxn modelId="{EE81472F-10C4-0D44-A957-12639095B6D1}" type="presOf" srcId="{59CE3092-AC79-C244-9E38-1CAB412029E1}" destId="{5932C98B-8982-DA42-8C44-84041443D3FF}" srcOrd="0" destOrd="0" presId="urn:microsoft.com/office/officeart/2005/8/layout/cycle5"/>
    <dgm:cxn modelId="{2A3BB1B4-14BF-9641-98A0-433EC5E6BA9E}" srcId="{59CE3092-AC79-C244-9E38-1CAB412029E1}" destId="{2B806073-424B-5F46-BEA1-5671E323583E}" srcOrd="0" destOrd="0" parTransId="{D9EEF720-AC97-D74F-BEF5-CC26CFBA4233}" sibTransId="{FAD3F6FE-E37F-0944-A786-904A5015A90A}"/>
    <dgm:cxn modelId="{293E35B0-5222-1C4D-BBA7-12E1E1383145}" srcId="{59CE3092-AC79-C244-9E38-1CAB412029E1}" destId="{F6070E41-E7A7-8E4E-875C-C5E8840A1BCC}" srcOrd="3" destOrd="0" parTransId="{6B6D5131-8F98-CF47-A857-880B4CD0A5A2}" sibTransId="{B77C170D-402F-D84D-8B22-686D6B365CE4}"/>
    <dgm:cxn modelId="{82869846-7C2A-114E-B945-32EB8E32730A}" type="presOf" srcId="{C12141DE-74F3-B743-BE52-FE1573E2186F}" destId="{4138E0A8-2A79-1C42-A331-8861F4FC8B72}" srcOrd="0" destOrd="0" presId="urn:microsoft.com/office/officeart/2005/8/layout/cycle5"/>
    <dgm:cxn modelId="{97FA0B8A-F8B5-A74C-BD8B-442BE078AB28}" srcId="{59CE3092-AC79-C244-9E38-1CAB412029E1}" destId="{C12141DE-74F3-B743-BE52-FE1573E2186F}" srcOrd="1" destOrd="0" parTransId="{84C66F7C-41D5-7F40-82B9-E1D9CFC5BDAB}" sibTransId="{0925B084-75AB-914D-A6D7-FCA2AAFB96FC}"/>
    <dgm:cxn modelId="{D1BE29AC-BEF0-9541-99BF-72D4ADD2318F}" type="presOf" srcId="{FAD3F6FE-E37F-0944-A786-904A5015A90A}" destId="{921D61A3-929B-3744-AA72-D806AA2A225C}" srcOrd="0" destOrd="0" presId="urn:microsoft.com/office/officeart/2005/8/layout/cycle5"/>
    <dgm:cxn modelId="{1E373F63-55E0-094E-9B75-938FD6321524}" type="presOf" srcId="{0925B084-75AB-914D-A6D7-FCA2AAFB96FC}" destId="{AEFE316E-AB38-E347-B70E-23302B4F6BB0}" srcOrd="0" destOrd="0" presId="urn:microsoft.com/office/officeart/2005/8/layout/cycle5"/>
    <dgm:cxn modelId="{CB871B91-8E96-8D4F-9557-D8002295B63E}" type="presOf" srcId="{F6070E41-E7A7-8E4E-875C-C5E8840A1BCC}" destId="{1824F512-6117-6940-9E2E-11D6E7D57731}" srcOrd="0" destOrd="0" presId="urn:microsoft.com/office/officeart/2005/8/layout/cycle5"/>
    <dgm:cxn modelId="{C93E4095-A735-3F47-88A3-F435B8407183}" type="presParOf" srcId="{5932C98B-8982-DA42-8C44-84041443D3FF}" destId="{F92AE934-DEBA-9D45-A1B6-7CA792F7186E}" srcOrd="0" destOrd="0" presId="urn:microsoft.com/office/officeart/2005/8/layout/cycle5"/>
    <dgm:cxn modelId="{28F3658B-A7B7-5141-9AA7-B50F3DCEDF1D}" type="presParOf" srcId="{5932C98B-8982-DA42-8C44-84041443D3FF}" destId="{5AFDBD39-A9E4-4841-8C10-0EA4495BF2F7}" srcOrd="1" destOrd="0" presId="urn:microsoft.com/office/officeart/2005/8/layout/cycle5"/>
    <dgm:cxn modelId="{005E8CDC-8003-A442-8DAB-384D9A4AFCA4}" type="presParOf" srcId="{5932C98B-8982-DA42-8C44-84041443D3FF}" destId="{921D61A3-929B-3744-AA72-D806AA2A225C}" srcOrd="2" destOrd="0" presId="urn:microsoft.com/office/officeart/2005/8/layout/cycle5"/>
    <dgm:cxn modelId="{88DFF000-EBF0-9745-9744-C1804E1A7F0B}" type="presParOf" srcId="{5932C98B-8982-DA42-8C44-84041443D3FF}" destId="{4138E0A8-2A79-1C42-A331-8861F4FC8B72}" srcOrd="3" destOrd="0" presId="urn:microsoft.com/office/officeart/2005/8/layout/cycle5"/>
    <dgm:cxn modelId="{913F735B-E989-6C4B-AFFD-A43F6B9EBAC0}" type="presParOf" srcId="{5932C98B-8982-DA42-8C44-84041443D3FF}" destId="{78C30B71-B608-D541-BFAD-A9FA3FCF0B29}" srcOrd="4" destOrd="0" presId="urn:microsoft.com/office/officeart/2005/8/layout/cycle5"/>
    <dgm:cxn modelId="{A9AD2741-C61C-8D4B-A701-3C75DFD8597D}" type="presParOf" srcId="{5932C98B-8982-DA42-8C44-84041443D3FF}" destId="{AEFE316E-AB38-E347-B70E-23302B4F6BB0}" srcOrd="5" destOrd="0" presId="urn:microsoft.com/office/officeart/2005/8/layout/cycle5"/>
    <dgm:cxn modelId="{BA6F890C-3923-5E42-AD43-78436734550D}" type="presParOf" srcId="{5932C98B-8982-DA42-8C44-84041443D3FF}" destId="{AEEBD47F-A1B4-F54B-87BB-3D84DE3A5C2C}" srcOrd="6" destOrd="0" presId="urn:microsoft.com/office/officeart/2005/8/layout/cycle5"/>
    <dgm:cxn modelId="{6AEEF46E-8065-D744-8B27-048C54225C7B}" type="presParOf" srcId="{5932C98B-8982-DA42-8C44-84041443D3FF}" destId="{503D650B-68EC-2540-8F3C-DD3B735E6946}" srcOrd="7" destOrd="0" presId="urn:microsoft.com/office/officeart/2005/8/layout/cycle5"/>
    <dgm:cxn modelId="{2586FBDD-2A05-F040-B25C-86168D136711}" type="presParOf" srcId="{5932C98B-8982-DA42-8C44-84041443D3FF}" destId="{B11E62C4-1349-5641-A139-6B194AF3BCFB}" srcOrd="8" destOrd="0" presId="urn:microsoft.com/office/officeart/2005/8/layout/cycle5"/>
    <dgm:cxn modelId="{8662B711-2945-B64C-B6C2-B1A8804BDEA8}" type="presParOf" srcId="{5932C98B-8982-DA42-8C44-84041443D3FF}" destId="{1824F512-6117-6940-9E2E-11D6E7D57731}" srcOrd="9" destOrd="0" presId="urn:microsoft.com/office/officeart/2005/8/layout/cycle5"/>
    <dgm:cxn modelId="{89452F11-B5EB-074F-B2BC-F748CDCD1320}" type="presParOf" srcId="{5932C98B-8982-DA42-8C44-84041443D3FF}" destId="{9B55B7F1-5614-C145-AC4F-ACA0E5CF45F0}" srcOrd="10" destOrd="0" presId="urn:microsoft.com/office/officeart/2005/8/layout/cycle5"/>
    <dgm:cxn modelId="{171F7B09-20D5-174D-B026-458DC7941789}" type="presParOf" srcId="{5932C98B-8982-DA42-8C44-84041443D3FF}" destId="{4F3CFC09-96AA-7643-B14C-400D5248032D}" srcOrd="11"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852DB4-6FF2-844B-B281-146FAC4D44E5}">
      <dsp:nvSpPr>
        <dsp:cNvPr id="0" name=""/>
        <dsp:cNvSpPr/>
      </dsp:nvSpPr>
      <dsp:spPr>
        <a:xfrm>
          <a:off x="549876" y="9974"/>
          <a:ext cx="3647175" cy="3647175"/>
        </a:xfrm>
        <a:prstGeom prst="ellipse">
          <a:avLst/>
        </a:prstGeom>
        <a:gradFill rotWithShape="0">
          <a:gsLst>
            <a:gs pos="0">
              <a:schemeClr val="accent1">
                <a:alpha val="50000"/>
                <a:hueOff val="0"/>
                <a:satOff val="0"/>
                <a:lumOff val="0"/>
                <a:alphaOff val="0"/>
                <a:tint val="92000"/>
                <a:satMod val="110000"/>
                <a:lumMod val="110000"/>
              </a:schemeClr>
            </a:gs>
            <a:gs pos="100000">
              <a:schemeClr val="accent1">
                <a:alpha val="50000"/>
                <a:hueOff val="0"/>
                <a:satOff val="0"/>
                <a:lumOff val="0"/>
                <a:alphaOff val="0"/>
                <a:shade val="90000"/>
                <a:lumMod val="90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155700" rtl="0">
            <a:lnSpc>
              <a:spcPct val="90000"/>
            </a:lnSpc>
            <a:spcBef>
              <a:spcPct val="0"/>
            </a:spcBef>
            <a:spcAft>
              <a:spcPct val="35000"/>
            </a:spcAft>
          </a:pPr>
          <a:r>
            <a:rPr lang="en-US" sz="2600" kern="1200" dirty="0" smtClean="0"/>
            <a:t>Economic growth entails  an increase in a country's total output of goods and services.</a:t>
          </a:r>
          <a:endParaRPr sz="2600" kern="1200" dirty="0"/>
        </a:p>
      </dsp:txBody>
      <dsp:txXfrm>
        <a:off x="1059167" y="440055"/>
        <a:ext cx="2102876" cy="2787015"/>
      </dsp:txXfrm>
    </dsp:sp>
    <dsp:sp modelId="{1FD40188-49CD-E240-9746-78E612C67F09}">
      <dsp:nvSpPr>
        <dsp:cNvPr id="0" name=""/>
        <dsp:cNvSpPr/>
      </dsp:nvSpPr>
      <dsp:spPr>
        <a:xfrm>
          <a:off x="3178472" y="9974"/>
          <a:ext cx="3647175" cy="3647175"/>
        </a:xfrm>
        <a:prstGeom prst="ellipse">
          <a:avLst/>
        </a:prstGeom>
        <a:gradFill rotWithShape="0">
          <a:gsLst>
            <a:gs pos="0">
              <a:schemeClr val="accent1">
                <a:alpha val="50000"/>
                <a:hueOff val="0"/>
                <a:satOff val="0"/>
                <a:lumOff val="0"/>
                <a:alphaOff val="0"/>
                <a:tint val="92000"/>
                <a:satMod val="110000"/>
                <a:lumMod val="110000"/>
              </a:schemeClr>
            </a:gs>
            <a:gs pos="100000">
              <a:schemeClr val="accent1">
                <a:alpha val="50000"/>
                <a:hueOff val="0"/>
                <a:satOff val="0"/>
                <a:lumOff val="0"/>
                <a:alphaOff val="0"/>
                <a:shade val="90000"/>
                <a:lumMod val="90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155700" rtl="0">
            <a:lnSpc>
              <a:spcPct val="90000"/>
            </a:lnSpc>
            <a:spcBef>
              <a:spcPct val="0"/>
            </a:spcBef>
            <a:spcAft>
              <a:spcPct val="35000"/>
            </a:spcAft>
          </a:pPr>
          <a:r>
            <a:rPr lang="en-US" sz="2600" kern="1200" dirty="0" smtClean="0"/>
            <a:t>Economic development entails a higher standard of living. </a:t>
          </a:r>
          <a:endParaRPr sz="2600" kern="1200" dirty="0"/>
        </a:p>
      </dsp:txBody>
      <dsp:txXfrm>
        <a:off x="4213481" y="440055"/>
        <a:ext cx="2102876" cy="2787015"/>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86A749-5EFD-5742-B042-B45A4DA09E46}">
      <dsp:nvSpPr>
        <dsp:cNvPr id="0" name=""/>
        <dsp:cNvSpPr/>
      </dsp:nvSpPr>
      <dsp:spPr>
        <a:xfrm>
          <a:off x="0" y="739295"/>
          <a:ext cx="6305434" cy="2522173"/>
        </a:xfrm>
        <a:prstGeom prst="leftRightRibbon">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sp>
    <dsp:sp modelId="{8D879613-3BEF-BB46-8D7F-AFC93E62F857}">
      <dsp:nvSpPr>
        <dsp:cNvPr id="0" name=""/>
        <dsp:cNvSpPr/>
      </dsp:nvSpPr>
      <dsp:spPr>
        <a:xfrm>
          <a:off x="756652" y="1180675"/>
          <a:ext cx="2080793" cy="1235865"/>
        </a:xfrm>
        <a:prstGeom prst="rect">
          <a:avLst/>
        </a:prstGeom>
        <a:noFill/>
        <a:ln>
          <a:noFill/>
        </a:ln>
        <a:effectLst>
          <a:outerShdw blurRad="38100" dist="25400" dir="5400000" rotWithShape="0">
            <a:srgbClr val="000000">
              <a:alpha val="65000"/>
            </a:srgbClr>
          </a:outerShdw>
        </a:effectLst>
        <a:sp3d/>
      </dsp:spPr>
      <dsp:style>
        <a:lnRef idx="0">
          <a:scrgbClr r="0" g="0" b="0"/>
        </a:lnRef>
        <a:fillRef idx="3">
          <a:scrgbClr r="0" g="0" b="0"/>
        </a:fillRef>
        <a:effectRef idx="2">
          <a:scrgbClr r="0" g="0" b="0"/>
        </a:effectRef>
        <a:fontRef idx="minor">
          <a:schemeClr val="lt1"/>
        </a:fontRef>
      </dsp:style>
      <dsp:txBody>
        <a:bodyPr spcFirstLastPara="0" vert="horz" wrap="square" lIns="0" tIns="88900" rIns="0" bIns="95250" numCol="1" spcCol="1270" anchor="ctr" anchorCtr="0">
          <a:noAutofit/>
        </a:bodyPr>
        <a:lstStyle/>
        <a:p>
          <a:pPr lvl="0" algn="ctr" defTabSz="1111250">
            <a:lnSpc>
              <a:spcPct val="90000"/>
            </a:lnSpc>
            <a:spcBef>
              <a:spcPct val="0"/>
            </a:spcBef>
            <a:spcAft>
              <a:spcPct val="35000"/>
            </a:spcAft>
          </a:pPr>
          <a:r>
            <a:rPr lang="en-US" sz="2500" kern="1200" dirty="0" smtClean="0"/>
            <a:t>Growth Models</a:t>
          </a:r>
          <a:endParaRPr lang="en-US" sz="2500" kern="1200" dirty="0"/>
        </a:p>
      </dsp:txBody>
      <dsp:txXfrm>
        <a:off x="756652" y="1180675"/>
        <a:ext cx="2080793" cy="1235865"/>
      </dsp:txXfrm>
    </dsp:sp>
    <dsp:sp modelId="{D3E6407B-9A6A-7C4B-A983-4DF9EBD71611}">
      <dsp:nvSpPr>
        <dsp:cNvPr id="0" name=""/>
        <dsp:cNvSpPr/>
      </dsp:nvSpPr>
      <dsp:spPr>
        <a:xfrm>
          <a:off x="3152717" y="1584223"/>
          <a:ext cx="2459119" cy="1235865"/>
        </a:xfrm>
        <a:prstGeom prst="rect">
          <a:avLst/>
        </a:prstGeom>
        <a:noFill/>
        <a:ln>
          <a:noFill/>
        </a:ln>
        <a:effectLst>
          <a:outerShdw blurRad="38100" dist="25400" dir="5400000" rotWithShape="0">
            <a:srgbClr val="000000">
              <a:alpha val="65000"/>
            </a:srgbClr>
          </a:outerShdw>
        </a:effectLst>
        <a:sp3d/>
      </dsp:spPr>
      <dsp:style>
        <a:lnRef idx="0">
          <a:scrgbClr r="0" g="0" b="0"/>
        </a:lnRef>
        <a:fillRef idx="3">
          <a:scrgbClr r="0" g="0" b="0"/>
        </a:fillRef>
        <a:effectRef idx="2">
          <a:scrgbClr r="0" g="0" b="0"/>
        </a:effectRef>
        <a:fontRef idx="minor">
          <a:schemeClr val="lt1"/>
        </a:fontRef>
      </dsp:style>
      <dsp:txBody>
        <a:bodyPr spcFirstLastPara="0" vert="horz" wrap="square" lIns="0" tIns="88900" rIns="0" bIns="95250" numCol="1" spcCol="1270" anchor="ctr" anchorCtr="0">
          <a:noAutofit/>
        </a:bodyPr>
        <a:lstStyle/>
        <a:p>
          <a:pPr lvl="0" algn="ctr" defTabSz="1111250">
            <a:lnSpc>
              <a:spcPct val="90000"/>
            </a:lnSpc>
            <a:spcBef>
              <a:spcPct val="0"/>
            </a:spcBef>
            <a:spcAft>
              <a:spcPct val="35000"/>
            </a:spcAft>
          </a:pPr>
          <a:r>
            <a:rPr lang="en-US" sz="2500" kern="1200" dirty="0" smtClean="0"/>
            <a:t>Growth and Development Strategies</a:t>
          </a:r>
          <a:endParaRPr lang="en-US" sz="2500" kern="1200" dirty="0"/>
        </a:p>
      </dsp:txBody>
      <dsp:txXfrm>
        <a:off x="3152717" y="1584223"/>
        <a:ext cx="2459119" cy="1235865"/>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8381B5-B6A4-A045-B013-8801FF8ED3FF}">
      <dsp:nvSpPr>
        <dsp:cNvPr id="0" name=""/>
        <dsp:cNvSpPr/>
      </dsp:nvSpPr>
      <dsp:spPr>
        <a:xfrm>
          <a:off x="2691744" y="2288"/>
          <a:ext cx="1550715" cy="100796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Increased Savings</a:t>
          </a:r>
          <a:endParaRPr lang="en-US" sz="1400" kern="1200" dirty="0"/>
        </a:p>
      </dsp:txBody>
      <dsp:txXfrm>
        <a:off x="2740949" y="51493"/>
        <a:ext cx="1452305" cy="909555"/>
      </dsp:txXfrm>
    </dsp:sp>
    <dsp:sp modelId="{3507717D-603E-9240-A219-200A1F36BE87}">
      <dsp:nvSpPr>
        <dsp:cNvPr id="0" name=""/>
        <dsp:cNvSpPr/>
      </dsp:nvSpPr>
      <dsp:spPr>
        <a:xfrm>
          <a:off x="1454232" y="506270"/>
          <a:ext cx="4025739" cy="4025739"/>
        </a:xfrm>
        <a:custGeom>
          <a:avLst/>
          <a:gdLst/>
          <a:ahLst/>
          <a:cxnLst/>
          <a:rect l="0" t="0" r="0" b="0"/>
          <a:pathLst>
            <a:path>
              <a:moveTo>
                <a:pt x="2995742" y="256280"/>
              </a:moveTo>
              <a:arcTo wR="2012869" hR="2012869" stAng="17953711" swAng="1211101"/>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E2EFD1A1-6C56-6A46-ADAD-904E1A336CEC}">
      <dsp:nvSpPr>
        <dsp:cNvPr id="0" name=""/>
        <dsp:cNvSpPr/>
      </dsp:nvSpPr>
      <dsp:spPr>
        <a:xfrm>
          <a:off x="4606097" y="1393147"/>
          <a:ext cx="1550715" cy="100796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Increased Investment</a:t>
          </a:r>
          <a:endParaRPr lang="en-US" sz="1400" kern="1200" dirty="0"/>
        </a:p>
      </dsp:txBody>
      <dsp:txXfrm>
        <a:off x="4655302" y="1442352"/>
        <a:ext cx="1452305" cy="909555"/>
      </dsp:txXfrm>
    </dsp:sp>
    <dsp:sp modelId="{F4EB8F3A-13C4-5D47-9F34-A0D89B77C8B5}">
      <dsp:nvSpPr>
        <dsp:cNvPr id="0" name=""/>
        <dsp:cNvSpPr/>
      </dsp:nvSpPr>
      <dsp:spPr>
        <a:xfrm>
          <a:off x="1451446" y="440458"/>
          <a:ext cx="4025739" cy="4025739"/>
        </a:xfrm>
        <a:custGeom>
          <a:avLst/>
          <a:gdLst/>
          <a:ahLst/>
          <a:cxnLst/>
          <a:rect l="0" t="0" r="0" b="0"/>
          <a:pathLst>
            <a:path>
              <a:moveTo>
                <a:pt x="4016116" y="2209466"/>
              </a:moveTo>
              <a:arcTo wR="2012869" hR="2012869" stAng="21936300" swAng="1311966"/>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AAE37070-14DB-6842-BB25-F7E6C2FC6E2D}">
      <dsp:nvSpPr>
        <dsp:cNvPr id="0" name=""/>
        <dsp:cNvSpPr/>
      </dsp:nvSpPr>
      <dsp:spPr>
        <a:xfrm>
          <a:off x="3874868" y="3595241"/>
          <a:ext cx="1550715" cy="100796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Larger capital stock</a:t>
          </a:r>
          <a:endParaRPr lang="en-US" sz="1400" kern="1200" dirty="0"/>
        </a:p>
      </dsp:txBody>
      <dsp:txXfrm>
        <a:off x="3924073" y="3644446"/>
        <a:ext cx="1452305" cy="909555"/>
      </dsp:txXfrm>
    </dsp:sp>
    <dsp:sp modelId="{24971B2A-2649-3C45-AF6B-34E186485924}">
      <dsp:nvSpPr>
        <dsp:cNvPr id="0" name=""/>
        <dsp:cNvSpPr/>
      </dsp:nvSpPr>
      <dsp:spPr>
        <a:xfrm>
          <a:off x="1358229" y="488825"/>
          <a:ext cx="4025739" cy="4025739"/>
        </a:xfrm>
        <a:custGeom>
          <a:avLst/>
          <a:gdLst/>
          <a:ahLst/>
          <a:cxnLst/>
          <a:rect l="0" t="0" r="0" b="0"/>
          <a:pathLst>
            <a:path>
              <a:moveTo>
                <a:pt x="2357050" y="3996096"/>
              </a:moveTo>
              <a:arcTo wR="2012869" hR="2012869" stAng="4809278" swAng="846447"/>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FEE3CF1E-3AA3-3940-9CDC-DBD0671565C7}">
      <dsp:nvSpPr>
        <dsp:cNvPr id="0" name=""/>
        <dsp:cNvSpPr/>
      </dsp:nvSpPr>
      <dsp:spPr>
        <a:xfrm>
          <a:off x="1508609" y="3643604"/>
          <a:ext cx="1550715" cy="100796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Increased output</a:t>
          </a:r>
          <a:endParaRPr lang="en-US" sz="1400" kern="1200" dirty="0"/>
        </a:p>
      </dsp:txBody>
      <dsp:txXfrm>
        <a:off x="1557814" y="3692809"/>
        <a:ext cx="1452305" cy="909555"/>
      </dsp:txXfrm>
    </dsp:sp>
    <dsp:sp modelId="{4A22FDFD-3616-3D4B-B214-98F67BA1B5FB}">
      <dsp:nvSpPr>
        <dsp:cNvPr id="0" name=""/>
        <dsp:cNvSpPr/>
      </dsp:nvSpPr>
      <dsp:spPr>
        <a:xfrm>
          <a:off x="1454232" y="506270"/>
          <a:ext cx="4025739" cy="4025739"/>
        </a:xfrm>
        <a:custGeom>
          <a:avLst/>
          <a:gdLst/>
          <a:ahLst/>
          <a:cxnLst/>
          <a:rect l="0" t="0" r="0" b="0"/>
          <a:pathLst>
            <a:path>
              <a:moveTo>
                <a:pt x="213498" y="2915037"/>
              </a:moveTo>
              <a:arcTo wR="2012869" hR="2012869" stAng="9202306" swAng="1359387"/>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B41ADF3B-06BE-0340-8699-931F851BFD9B}">
      <dsp:nvSpPr>
        <dsp:cNvPr id="0" name=""/>
        <dsp:cNvSpPr/>
      </dsp:nvSpPr>
      <dsp:spPr>
        <a:xfrm>
          <a:off x="777391" y="1393147"/>
          <a:ext cx="1550715" cy="100796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Increased incomes</a:t>
          </a:r>
          <a:endParaRPr lang="en-US" sz="1400" kern="1200" dirty="0"/>
        </a:p>
      </dsp:txBody>
      <dsp:txXfrm>
        <a:off x="826596" y="1442352"/>
        <a:ext cx="1452305" cy="909555"/>
      </dsp:txXfrm>
    </dsp:sp>
    <dsp:sp modelId="{162BFC04-F568-D546-BFA0-D59160566906}">
      <dsp:nvSpPr>
        <dsp:cNvPr id="0" name=""/>
        <dsp:cNvSpPr/>
      </dsp:nvSpPr>
      <dsp:spPr>
        <a:xfrm>
          <a:off x="1454232" y="506270"/>
          <a:ext cx="4025739" cy="4025739"/>
        </a:xfrm>
        <a:custGeom>
          <a:avLst/>
          <a:gdLst/>
          <a:ahLst/>
          <a:cxnLst/>
          <a:rect l="0" t="0" r="0" b="0"/>
          <a:pathLst>
            <a:path>
              <a:moveTo>
                <a:pt x="484246" y="703307"/>
              </a:moveTo>
              <a:arcTo wR="2012869" hR="2012869" stAng="13235188" swAng="1211101"/>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8381B5-B6A4-A045-B013-8801FF8ED3FF}">
      <dsp:nvSpPr>
        <dsp:cNvPr id="0" name=""/>
        <dsp:cNvSpPr/>
      </dsp:nvSpPr>
      <dsp:spPr>
        <a:xfrm>
          <a:off x="1408834" y="1611"/>
          <a:ext cx="916130" cy="595484"/>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Increased Savings</a:t>
          </a:r>
          <a:endParaRPr lang="en-US" sz="1100" kern="1200" dirty="0"/>
        </a:p>
      </dsp:txBody>
      <dsp:txXfrm>
        <a:off x="1437903" y="30680"/>
        <a:ext cx="857992" cy="537346"/>
      </dsp:txXfrm>
    </dsp:sp>
    <dsp:sp modelId="{3507717D-603E-9240-A219-200A1F36BE87}">
      <dsp:nvSpPr>
        <dsp:cNvPr id="0" name=""/>
        <dsp:cNvSpPr/>
      </dsp:nvSpPr>
      <dsp:spPr>
        <a:xfrm>
          <a:off x="677712" y="299353"/>
          <a:ext cx="2378375" cy="2378375"/>
        </a:xfrm>
        <a:custGeom>
          <a:avLst/>
          <a:gdLst/>
          <a:ahLst/>
          <a:cxnLst/>
          <a:rect l="0" t="0" r="0" b="0"/>
          <a:pathLst>
            <a:path>
              <a:moveTo>
                <a:pt x="1769854" y="151404"/>
              </a:moveTo>
              <a:arcTo wR="1189187" hR="1189187" stAng="17953690" swAng="1211135"/>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E2EFD1A1-6C56-6A46-ADAD-904E1A336CEC}">
      <dsp:nvSpPr>
        <dsp:cNvPr id="0" name=""/>
        <dsp:cNvSpPr/>
      </dsp:nvSpPr>
      <dsp:spPr>
        <a:xfrm>
          <a:off x="2539819" y="823319"/>
          <a:ext cx="916130" cy="595484"/>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Increased Investment</a:t>
          </a:r>
          <a:endParaRPr lang="en-US" sz="1100" kern="1200" dirty="0"/>
        </a:p>
      </dsp:txBody>
      <dsp:txXfrm>
        <a:off x="2568888" y="852388"/>
        <a:ext cx="857992" cy="537346"/>
      </dsp:txXfrm>
    </dsp:sp>
    <dsp:sp modelId="{F4EB8F3A-13C4-5D47-9F34-A0D89B77C8B5}">
      <dsp:nvSpPr>
        <dsp:cNvPr id="0" name=""/>
        <dsp:cNvSpPr/>
      </dsp:nvSpPr>
      <dsp:spPr>
        <a:xfrm>
          <a:off x="677712" y="299353"/>
          <a:ext cx="2378375" cy="2378375"/>
        </a:xfrm>
        <a:custGeom>
          <a:avLst/>
          <a:gdLst/>
          <a:ahLst/>
          <a:cxnLst/>
          <a:rect l="0" t="0" r="0" b="0"/>
          <a:pathLst>
            <a:path>
              <a:moveTo>
                <a:pt x="2375519" y="1271552"/>
              </a:moveTo>
              <a:arcTo wR="1189187" hR="1189187" stAng="21838295" swAng="1359414"/>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AAE37070-14DB-6842-BB25-F7E6C2FC6E2D}">
      <dsp:nvSpPr>
        <dsp:cNvPr id="0" name=""/>
        <dsp:cNvSpPr/>
      </dsp:nvSpPr>
      <dsp:spPr>
        <a:xfrm>
          <a:off x="2107821" y="2152872"/>
          <a:ext cx="916130" cy="595484"/>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Larger capital stock</a:t>
          </a:r>
          <a:endParaRPr lang="en-US" sz="1100" kern="1200" dirty="0"/>
        </a:p>
      </dsp:txBody>
      <dsp:txXfrm>
        <a:off x="2136890" y="2181941"/>
        <a:ext cx="857992" cy="537346"/>
      </dsp:txXfrm>
    </dsp:sp>
    <dsp:sp modelId="{24971B2A-2649-3C45-AF6B-34E186485924}">
      <dsp:nvSpPr>
        <dsp:cNvPr id="0" name=""/>
        <dsp:cNvSpPr/>
      </dsp:nvSpPr>
      <dsp:spPr>
        <a:xfrm>
          <a:off x="677712" y="299353"/>
          <a:ext cx="2378375" cy="2378375"/>
        </a:xfrm>
        <a:custGeom>
          <a:avLst/>
          <a:gdLst/>
          <a:ahLst/>
          <a:cxnLst/>
          <a:rect l="0" t="0" r="0" b="0"/>
          <a:pathLst>
            <a:path>
              <a:moveTo>
                <a:pt x="1335051" y="2369395"/>
              </a:moveTo>
              <a:arcTo wR="1189187" hR="1189187" stAng="4977266" swAng="845468"/>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FEE3CF1E-3AA3-3940-9CDC-DBD0671565C7}">
      <dsp:nvSpPr>
        <dsp:cNvPr id="0" name=""/>
        <dsp:cNvSpPr/>
      </dsp:nvSpPr>
      <dsp:spPr>
        <a:xfrm>
          <a:off x="709847" y="2152872"/>
          <a:ext cx="916130" cy="595484"/>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Increased output</a:t>
          </a:r>
          <a:endParaRPr lang="en-US" sz="1100" kern="1200" dirty="0"/>
        </a:p>
      </dsp:txBody>
      <dsp:txXfrm>
        <a:off x="738916" y="2181941"/>
        <a:ext cx="857992" cy="537346"/>
      </dsp:txXfrm>
    </dsp:sp>
    <dsp:sp modelId="{4A22FDFD-3616-3D4B-B214-98F67BA1B5FB}">
      <dsp:nvSpPr>
        <dsp:cNvPr id="0" name=""/>
        <dsp:cNvSpPr/>
      </dsp:nvSpPr>
      <dsp:spPr>
        <a:xfrm>
          <a:off x="677712" y="299353"/>
          <a:ext cx="2378375" cy="2378375"/>
        </a:xfrm>
        <a:custGeom>
          <a:avLst/>
          <a:gdLst/>
          <a:ahLst/>
          <a:cxnLst/>
          <a:rect l="0" t="0" r="0" b="0"/>
          <a:pathLst>
            <a:path>
              <a:moveTo>
                <a:pt x="126135" y="1722185"/>
              </a:moveTo>
              <a:arcTo wR="1189187" hR="1189187" stAng="9202291" swAng="1359414"/>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B41ADF3B-06BE-0340-8699-931F851BFD9B}">
      <dsp:nvSpPr>
        <dsp:cNvPr id="0" name=""/>
        <dsp:cNvSpPr/>
      </dsp:nvSpPr>
      <dsp:spPr>
        <a:xfrm>
          <a:off x="277850" y="823319"/>
          <a:ext cx="916130" cy="595484"/>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Increased incomes</a:t>
          </a:r>
          <a:endParaRPr lang="en-US" sz="1100" kern="1200" dirty="0"/>
        </a:p>
      </dsp:txBody>
      <dsp:txXfrm>
        <a:off x="306919" y="852388"/>
        <a:ext cx="857992" cy="537346"/>
      </dsp:txXfrm>
    </dsp:sp>
    <dsp:sp modelId="{162BFC04-F568-D546-BFA0-D59160566906}">
      <dsp:nvSpPr>
        <dsp:cNvPr id="0" name=""/>
        <dsp:cNvSpPr/>
      </dsp:nvSpPr>
      <dsp:spPr>
        <a:xfrm>
          <a:off x="677712" y="299353"/>
          <a:ext cx="2378375" cy="2378375"/>
        </a:xfrm>
        <a:custGeom>
          <a:avLst/>
          <a:gdLst/>
          <a:ahLst/>
          <a:cxnLst/>
          <a:rect l="0" t="0" r="0" b="0"/>
          <a:pathLst>
            <a:path>
              <a:moveTo>
                <a:pt x="286085" y="415511"/>
              </a:moveTo>
              <a:arcTo wR="1189187" hR="1189187" stAng="13235175" swAng="1211135"/>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8381B5-B6A4-A045-B013-8801FF8ED3FF}">
      <dsp:nvSpPr>
        <dsp:cNvPr id="0" name=""/>
        <dsp:cNvSpPr/>
      </dsp:nvSpPr>
      <dsp:spPr>
        <a:xfrm>
          <a:off x="1396528" y="47"/>
          <a:ext cx="940742" cy="611482"/>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Increased Savings</a:t>
          </a:r>
          <a:endParaRPr lang="en-US" sz="1100" kern="1200" dirty="0"/>
        </a:p>
      </dsp:txBody>
      <dsp:txXfrm>
        <a:off x="1426378" y="29897"/>
        <a:ext cx="881042" cy="551782"/>
      </dsp:txXfrm>
    </dsp:sp>
    <dsp:sp modelId="{3507717D-603E-9240-A219-200A1F36BE87}">
      <dsp:nvSpPr>
        <dsp:cNvPr id="0" name=""/>
        <dsp:cNvSpPr/>
      </dsp:nvSpPr>
      <dsp:spPr>
        <a:xfrm>
          <a:off x="645624" y="305788"/>
          <a:ext cx="2442550" cy="2442550"/>
        </a:xfrm>
        <a:custGeom>
          <a:avLst/>
          <a:gdLst/>
          <a:ahLst/>
          <a:cxnLst/>
          <a:rect l="0" t="0" r="0" b="0"/>
          <a:pathLst>
            <a:path>
              <a:moveTo>
                <a:pt x="1817576" y="155471"/>
              </a:moveTo>
              <a:arcTo wR="1221275" hR="1221275" stAng="17953580" swAng="1211309"/>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E2EFD1A1-6C56-6A46-ADAD-904E1A336CEC}">
      <dsp:nvSpPr>
        <dsp:cNvPr id="0" name=""/>
        <dsp:cNvSpPr/>
      </dsp:nvSpPr>
      <dsp:spPr>
        <a:xfrm>
          <a:off x="2558030" y="843927"/>
          <a:ext cx="940742" cy="611482"/>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Increased Investment</a:t>
          </a:r>
          <a:endParaRPr lang="en-US" sz="1100" kern="1200" dirty="0"/>
        </a:p>
      </dsp:txBody>
      <dsp:txXfrm>
        <a:off x="2587880" y="873777"/>
        <a:ext cx="881042" cy="551782"/>
      </dsp:txXfrm>
    </dsp:sp>
    <dsp:sp modelId="{F4EB8F3A-13C4-5D47-9F34-A0D89B77C8B5}">
      <dsp:nvSpPr>
        <dsp:cNvPr id="0" name=""/>
        <dsp:cNvSpPr/>
      </dsp:nvSpPr>
      <dsp:spPr>
        <a:xfrm>
          <a:off x="645624" y="305788"/>
          <a:ext cx="2442550" cy="2442550"/>
        </a:xfrm>
        <a:custGeom>
          <a:avLst/>
          <a:gdLst/>
          <a:ahLst/>
          <a:cxnLst/>
          <a:rect l="0" t="0" r="0" b="0"/>
          <a:pathLst>
            <a:path>
              <a:moveTo>
                <a:pt x="2439618" y="1305842"/>
              </a:moveTo>
              <a:arcTo wR="1221275" hR="1221275" stAng="21838238" swAng="1359548"/>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AAE37070-14DB-6842-BB25-F7E6C2FC6E2D}">
      <dsp:nvSpPr>
        <dsp:cNvPr id="0" name=""/>
        <dsp:cNvSpPr/>
      </dsp:nvSpPr>
      <dsp:spPr>
        <a:xfrm>
          <a:off x="2114376" y="2209355"/>
          <a:ext cx="940742" cy="611482"/>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Larger capital stock</a:t>
          </a:r>
          <a:endParaRPr lang="en-US" sz="1100" kern="1200" dirty="0"/>
        </a:p>
      </dsp:txBody>
      <dsp:txXfrm>
        <a:off x="2144226" y="2239205"/>
        <a:ext cx="881042" cy="551782"/>
      </dsp:txXfrm>
    </dsp:sp>
    <dsp:sp modelId="{24971B2A-2649-3C45-AF6B-34E186485924}">
      <dsp:nvSpPr>
        <dsp:cNvPr id="0" name=""/>
        <dsp:cNvSpPr/>
      </dsp:nvSpPr>
      <dsp:spPr>
        <a:xfrm>
          <a:off x="645624" y="305788"/>
          <a:ext cx="2442550" cy="2442550"/>
        </a:xfrm>
        <a:custGeom>
          <a:avLst/>
          <a:gdLst/>
          <a:ahLst/>
          <a:cxnLst/>
          <a:rect l="0" t="0" r="0" b="0"/>
          <a:pathLst>
            <a:path>
              <a:moveTo>
                <a:pt x="1371108" y="2433324"/>
              </a:moveTo>
              <a:arcTo wR="1221275" hR="1221275" stAng="4977172" swAng="845655"/>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FEE3CF1E-3AA3-3940-9CDC-DBD0671565C7}">
      <dsp:nvSpPr>
        <dsp:cNvPr id="0" name=""/>
        <dsp:cNvSpPr/>
      </dsp:nvSpPr>
      <dsp:spPr>
        <a:xfrm>
          <a:off x="678681" y="2209355"/>
          <a:ext cx="940742" cy="611482"/>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Increased output</a:t>
          </a:r>
          <a:endParaRPr lang="en-US" sz="1100" kern="1200" dirty="0"/>
        </a:p>
      </dsp:txBody>
      <dsp:txXfrm>
        <a:off x="708531" y="2239205"/>
        <a:ext cx="881042" cy="551782"/>
      </dsp:txXfrm>
    </dsp:sp>
    <dsp:sp modelId="{4A22FDFD-3616-3D4B-B214-98F67BA1B5FB}">
      <dsp:nvSpPr>
        <dsp:cNvPr id="0" name=""/>
        <dsp:cNvSpPr/>
      </dsp:nvSpPr>
      <dsp:spPr>
        <a:xfrm>
          <a:off x="645624" y="305788"/>
          <a:ext cx="2442550" cy="2442550"/>
        </a:xfrm>
        <a:custGeom>
          <a:avLst/>
          <a:gdLst/>
          <a:ahLst/>
          <a:cxnLst/>
          <a:rect l="0" t="0" r="0" b="0"/>
          <a:pathLst>
            <a:path>
              <a:moveTo>
                <a:pt x="129551" y="1768679"/>
              </a:moveTo>
              <a:arcTo wR="1221275" hR="1221275" stAng="9202214" swAng="1359548"/>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B41ADF3B-06BE-0340-8699-931F851BFD9B}">
      <dsp:nvSpPr>
        <dsp:cNvPr id="0" name=""/>
        <dsp:cNvSpPr/>
      </dsp:nvSpPr>
      <dsp:spPr>
        <a:xfrm>
          <a:off x="235026" y="843927"/>
          <a:ext cx="940742" cy="611482"/>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Increased incomes</a:t>
          </a:r>
          <a:endParaRPr lang="en-US" sz="1100" kern="1200" dirty="0"/>
        </a:p>
      </dsp:txBody>
      <dsp:txXfrm>
        <a:off x="264876" y="873777"/>
        <a:ext cx="881042" cy="551782"/>
      </dsp:txXfrm>
    </dsp:sp>
    <dsp:sp modelId="{162BFC04-F568-D546-BFA0-D59160566906}">
      <dsp:nvSpPr>
        <dsp:cNvPr id="0" name=""/>
        <dsp:cNvSpPr/>
      </dsp:nvSpPr>
      <dsp:spPr>
        <a:xfrm>
          <a:off x="645624" y="305788"/>
          <a:ext cx="2442550" cy="2442550"/>
        </a:xfrm>
        <a:custGeom>
          <a:avLst/>
          <a:gdLst/>
          <a:ahLst/>
          <a:cxnLst/>
          <a:rect l="0" t="0" r="0" b="0"/>
          <a:pathLst>
            <a:path>
              <a:moveTo>
                <a:pt x="293790" y="426740"/>
              </a:moveTo>
              <a:arcTo wR="1221275" hR="1221275" stAng="13235111" swAng="1211309"/>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660C14-E4C9-6C43-B0A2-79ED886DA31F}">
      <dsp:nvSpPr>
        <dsp:cNvPr id="0" name=""/>
        <dsp:cNvSpPr/>
      </dsp:nvSpPr>
      <dsp:spPr>
        <a:xfrm>
          <a:off x="545647" y="907798"/>
          <a:ext cx="2114956" cy="174439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0005" tIns="40005" rIns="40005" bIns="40005" numCol="1" spcCol="1270" anchor="t" anchorCtr="0">
          <a:noAutofit/>
        </a:bodyPr>
        <a:lstStyle/>
        <a:p>
          <a:pPr marL="228600" lvl="1" indent="-228600" algn="l" defTabSz="933450">
            <a:lnSpc>
              <a:spcPct val="90000"/>
            </a:lnSpc>
            <a:spcBef>
              <a:spcPct val="0"/>
            </a:spcBef>
            <a:spcAft>
              <a:spcPct val="15000"/>
            </a:spcAft>
            <a:buChar char="••"/>
          </a:pPr>
          <a:r>
            <a:rPr lang="en-US" sz="2100" kern="1200" dirty="0" smtClean="0"/>
            <a:t>Surplus Labor</a:t>
          </a:r>
          <a:endParaRPr lang="en-US" sz="2100" kern="1200" dirty="0"/>
        </a:p>
      </dsp:txBody>
      <dsp:txXfrm>
        <a:off x="585790" y="947941"/>
        <a:ext cx="2034670" cy="1290311"/>
      </dsp:txXfrm>
    </dsp:sp>
    <dsp:sp modelId="{1ADDE9ED-105B-654E-B142-C61C69C4E8E0}">
      <dsp:nvSpPr>
        <dsp:cNvPr id="0" name=""/>
        <dsp:cNvSpPr/>
      </dsp:nvSpPr>
      <dsp:spPr>
        <a:xfrm>
          <a:off x="1747975" y="1372741"/>
          <a:ext cx="2259305" cy="2259305"/>
        </a:xfrm>
        <a:prstGeom prst="leftCircularArrow">
          <a:avLst>
            <a:gd name="adj1" fmla="val 2833"/>
            <a:gd name="adj2" fmla="val 346025"/>
            <a:gd name="adj3" fmla="val 2121535"/>
            <a:gd name="adj4" fmla="val 9024489"/>
            <a:gd name="adj5" fmla="val 3305"/>
          </a:avLst>
        </a:prstGeom>
        <a:gradFill rotWithShape="0">
          <a:gsLst>
            <a:gs pos="0">
              <a:schemeClr val="accent1">
                <a:tint val="60000"/>
                <a:hueOff val="0"/>
                <a:satOff val="0"/>
                <a:lumOff val="0"/>
                <a:alphaOff val="0"/>
                <a:tint val="92000"/>
                <a:satMod val="110000"/>
                <a:lumMod val="110000"/>
              </a:schemeClr>
            </a:gs>
            <a:gs pos="100000">
              <a:schemeClr val="accent1">
                <a:tint val="60000"/>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sp>
    <dsp:sp modelId="{84906B36-EF25-DD46-A3F0-36CDFE3B441F}">
      <dsp:nvSpPr>
        <dsp:cNvPr id="0" name=""/>
        <dsp:cNvSpPr/>
      </dsp:nvSpPr>
      <dsp:spPr>
        <a:xfrm>
          <a:off x="1015638" y="2278396"/>
          <a:ext cx="1879961" cy="747598"/>
        </a:xfrm>
        <a:prstGeom prst="roundRect">
          <a:avLst>
            <a:gd name="adj" fmla="val 10000"/>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smtClean="0"/>
            <a:t>Agricultural Sector</a:t>
          </a:r>
          <a:endParaRPr lang="en-US" sz="1600" kern="1200" dirty="0"/>
        </a:p>
      </dsp:txBody>
      <dsp:txXfrm>
        <a:off x="1037534" y="2300292"/>
        <a:ext cx="1836169" cy="703806"/>
      </dsp:txXfrm>
    </dsp:sp>
    <dsp:sp modelId="{7077C855-0151-4143-8F5B-1913C97F9DFD}">
      <dsp:nvSpPr>
        <dsp:cNvPr id="0" name=""/>
        <dsp:cNvSpPr/>
      </dsp:nvSpPr>
      <dsp:spPr>
        <a:xfrm>
          <a:off x="3200400" y="907798"/>
          <a:ext cx="2114956" cy="174439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0005" tIns="40005" rIns="40005" bIns="40005" numCol="1" spcCol="1270" anchor="t" anchorCtr="0">
          <a:noAutofit/>
        </a:bodyPr>
        <a:lstStyle/>
        <a:p>
          <a:pPr marL="228600" lvl="1" indent="-228600" algn="l" defTabSz="933450">
            <a:lnSpc>
              <a:spcPct val="90000"/>
            </a:lnSpc>
            <a:spcBef>
              <a:spcPct val="0"/>
            </a:spcBef>
            <a:spcAft>
              <a:spcPct val="15000"/>
            </a:spcAft>
            <a:buChar char="••"/>
          </a:pPr>
          <a:r>
            <a:rPr lang="en-US" sz="2100" kern="1200" dirty="0" smtClean="0"/>
            <a:t>Capital growth as profits invested</a:t>
          </a:r>
          <a:endParaRPr lang="en-US" sz="2100" kern="1200" dirty="0"/>
        </a:p>
      </dsp:txBody>
      <dsp:txXfrm>
        <a:off x="3240543" y="1321740"/>
        <a:ext cx="2034670" cy="1290311"/>
      </dsp:txXfrm>
    </dsp:sp>
    <dsp:sp modelId="{CF5E44D7-003C-5D40-9A16-C9F15925A0E4}">
      <dsp:nvSpPr>
        <dsp:cNvPr id="0" name=""/>
        <dsp:cNvSpPr/>
      </dsp:nvSpPr>
      <dsp:spPr>
        <a:xfrm>
          <a:off x="3670390" y="533999"/>
          <a:ext cx="1879961" cy="747598"/>
        </a:xfrm>
        <a:prstGeom prst="roundRect">
          <a:avLst>
            <a:gd name="adj" fmla="val 10000"/>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smtClean="0"/>
            <a:t>Expanding Manufacturing Sector</a:t>
          </a:r>
          <a:endParaRPr lang="en-US" sz="1600" kern="1200" dirty="0"/>
        </a:p>
      </dsp:txBody>
      <dsp:txXfrm>
        <a:off x="3692286" y="555895"/>
        <a:ext cx="1836169" cy="703806"/>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660C14-E4C9-6C43-B0A2-79ED886DA31F}">
      <dsp:nvSpPr>
        <dsp:cNvPr id="0" name=""/>
        <dsp:cNvSpPr/>
      </dsp:nvSpPr>
      <dsp:spPr>
        <a:xfrm>
          <a:off x="9969" y="891181"/>
          <a:ext cx="1373240" cy="113263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t" anchorCtr="0">
          <a:noAutofit/>
        </a:bodyPr>
        <a:lstStyle/>
        <a:p>
          <a:pPr marL="114300" lvl="1" indent="-114300" algn="l" defTabSz="622300">
            <a:lnSpc>
              <a:spcPct val="90000"/>
            </a:lnSpc>
            <a:spcBef>
              <a:spcPct val="0"/>
            </a:spcBef>
            <a:spcAft>
              <a:spcPct val="15000"/>
            </a:spcAft>
            <a:buChar char="••"/>
          </a:pPr>
          <a:r>
            <a:rPr lang="en-US" sz="1400" kern="1200" dirty="0" smtClean="0"/>
            <a:t>Surplus Labor</a:t>
          </a:r>
          <a:endParaRPr lang="en-US" sz="1400" kern="1200" dirty="0"/>
        </a:p>
      </dsp:txBody>
      <dsp:txXfrm>
        <a:off x="36034" y="917246"/>
        <a:ext cx="1321110" cy="837798"/>
      </dsp:txXfrm>
    </dsp:sp>
    <dsp:sp modelId="{1ADDE9ED-105B-654E-B142-C61C69C4E8E0}">
      <dsp:nvSpPr>
        <dsp:cNvPr id="0" name=""/>
        <dsp:cNvSpPr/>
      </dsp:nvSpPr>
      <dsp:spPr>
        <a:xfrm>
          <a:off x="803470" y="1271107"/>
          <a:ext cx="1351679" cy="1351679"/>
        </a:xfrm>
        <a:prstGeom prst="leftCircularArrow">
          <a:avLst>
            <a:gd name="adj1" fmla="val 1959"/>
            <a:gd name="adj2" fmla="val 234450"/>
            <a:gd name="adj3" fmla="val 2009961"/>
            <a:gd name="adj4" fmla="val 9024489"/>
            <a:gd name="adj5" fmla="val 2285"/>
          </a:avLst>
        </a:prstGeom>
        <a:gradFill rotWithShape="0">
          <a:gsLst>
            <a:gs pos="0">
              <a:schemeClr val="accent1">
                <a:tint val="60000"/>
                <a:hueOff val="0"/>
                <a:satOff val="0"/>
                <a:lumOff val="0"/>
                <a:alphaOff val="0"/>
                <a:tint val="92000"/>
                <a:satMod val="110000"/>
                <a:lumMod val="110000"/>
              </a:schemeClr>
            </a:gs>
            <a:gs pos="100000">
              <a:schemeClr val="accent1">
                <a:tint val="60000"/>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sp>
    <dsp:sp modelId="{84906B36-EF25-DD46-A3F0-36CDFE3B441F}">
      <dsp:nvSpPr>
        <dsp:cNvPr id="0" name=""/>
        <dsp:cNvSpPr/>
      </dsp:nvSpPr>
      <dsp:spPr>
        <a:xfrm>
          <a:off x="306235" y="1781109"/>
          <a:ext cx="1220658" cy="485415"/>
        </a:xfrm>
        <a:prstGeom prst="roundRect">
          <a:avLst>
            <a:gd name="adj" fmla="val 10000"/>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050" tIns="12700" rIns="19050" bIns="12700" numCol="1" spcCol="1270" anchor="ctr" anchorCtr="0">
          <a:noAutofit/>
        </a:bodyPr>
        <a:lstStyle/>
        <a:p>
          <a:pPr lvl="0" algn="ctr" defTabSz="444500">
            <a:lnSpc>
              <a:spcPct val="90000"/>
            </a:lnSpc>
            <a:spcBef>
              <a:spcPct val="0"/>
            </a:spcBef>
            <a:spcAft>
              <a:spcPct val="35000"/>
            </a:spcAft>
          </a:pPr>
          <a:r>
            <a:rPr lang="en-US" sz="1000" kern="1200" dirty="0" smtClean="0"/>
            <a:t>Agricultural Sector</a:t>
          </a:r>
          <a:endParaRPr lang="en-US" sz="1000" kern="1200" dirty="0"/>
        </a:p>
      </dsp:txBody>
      <dsp:txXfrm>
        <a:off x="320452" y="1795326"/>
        <a:ext cx="1192224" cy="456981"/>
      </dsp:txXfrm>
    </dsp:sp>
    <dsp:sp modelId="{7077C855-0151-4143-8F5B-1913C97F9DFD}">
      <dsp:nvSpPr>
        <dsp:cNvPr id="0" name=""/>
        <dsp:cNvSpPr/>
      </dsp:nvSpPr>
      <dsp:spPr>
        <a:xfrm>
          <a:off x="1652970" y="891181"/>
          <a:ext cx="1373240" cy="113263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t" anchorCtr="0">
          <a:noAutofit/>
        </a:bodyPr>
        <a:lstStyle/>
        <a:p>
          <a:pPr marL="114300" lvl="1" indent="-114300" algn="l" defTabSz="622300">
            <a:lnSpc>
              <a:spcPct val="90000"/>
            </a:lnSpc>
            <a:spcBef>
              <a:spcPct val="0"/>
            </a:spcBef>
            <a:spcAft>
              <a:spcPct val="15000"/>
            </a:spcAft>
            <a:buChar char="••"/>
          </a:pPr>
          <a:r>
            <a:rPr lang="en-US" sz="1400" kern="1200" dirty="0" smtClean="0"/>
            <a:t>Capital growth as profits invested</a:t>
          </a:r>
          <a:endParaRPr lang="en-US" sz="1400" kern="1200" dirty="0"/>
        </a:p>
      </dsp:txBody>
      <dsp:txXfrm>
        <a:off x="1679035" y="1159954"/>
        <a:ext cx="1321110" cy="837798"/>
      </dsp:txXfrm>
    </dsp:sp>
    <dsp:sp modelId="{CF5E44D7-003C-5D40-9A16-C9F15925A0E4}">
      <dsp:nvSpPr>
        <dsp:cNvPr id="0" name=""/>
        <dsp:cNvSpPr/>
      </dsp:nvSpPr>
      <dsp:spPr>
        <a:xfrm>
          <a:off x="1958134" y="648473"/>
          <a:ext cx="1220658" cy="485415"/>
        </a:xfrm>
        <a:prstGeom prst="roundRect">
          <a:avLst>
            <a:gd name="adj" fmla="val 10000"/>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050" tIns="12700" rIns="19050" bIns="12700" numCol="1" spcCol="1270" anchor="ctr" anchorCtr="0">
          <a:noAutofit/>
        </a:bodyPr>
        <a:lstStyle/>
        <a:p>
          <a:pPr lvl="0" algn="ctr" defTabSz="444500">
            <a:lnSpc>
              <a:spcPct val="90000"/>
            </a:lnSpc>
            <a:spcBef>
              <a:spcPct val="0"/>
            </a:spcBef>
            <a:spcAft>
              <a:spcPct val="35000"/>
            </a:spcAft>
          </a:pPr>
          <a:r>
            <a:rPr lang="en-US" sz="1000" kern="1200" dirty="0" smtClean="0"/>
            <a:t>Expanding Manufacturing Sector</a:t>
          </a:r>
          <a:endParaRPr lang="en-US" sz="1000" kern="1200" dirty="0"/>
        </a:p>
      </dsp:txBody>
      <dsp:txXfrm>
        <a:off x="1972351" y="662690"/>
        <a:ext cx="1192224" cy="456981"/>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2D29EB-8157-064C-8AB0-7AE616D1C63A}">
      <dsp:nvSpPr>
        <dsp:cNvPr id="0" name=""/>
        <dsp:cNvSpPr/>
      </dsp:nvSpPr>
      <dsp:spPr>
        <a:xfrm>
          <a:off x="497686" y="0"/>
          <a:ext cx="5640452" cy="3595994"/>
        </a:xfrm>
        <a:prstGeom prst="rightArrow">
          <a:avLst/>
        </a:prstGeom>
        <a:solidFill>
          <a:schemeClr val="accent1">
            <a:tint val="40000"/>
            <a:hueOff val="0"/>
            <a:satOff val="0"/>
            <a:lumOff val="0"/>
            <a:alphaOff val="0"/>
          </a:schemeClr>
        </a:solidFill>
        <a:ln>
          <a:noFill/>
        </a:ln>
        <a:effectLst>
          <a:outerShdw blurRad="38100" dist="25400" dir="5400000" rotWithShape="0">
            <a:srgbClr val="000000">
              <a:alpha val="65000"/>
            </a:srgbClr>
          </a:outerShdw>
        </a:effectLst>
        <a:scene3d>
          <a:camera prst="orthographicFront">
            <a:rot lat="0" lon="0" rev="1380000"/>
          </a:camera>
          <a:lightRig rig="threePt" dir="t"/>
        </a:scene3d>
      </dsp:spPr>
      <dsp:style>
        <a:lnRef idx="0">
          <a:scrgbClr r="0" g="0" b="0"/>
        </a:lnRef>
        <a:fillRef idx="1">
          <a:scrgbClr r="0" g="0" b="0"/>
        </a:fillRef>
        <a:effectRef idx="2">
          <a:scrgbClr r="0" g="0" b="0"/>
        </a:effectRef>
        <a:fontRef idx="minor"/>
      </dsp:style>
    </dsp:sp>
    <dsp:sp modelId="{E9C8F0BD-A8ED-AC4D-83A3-644409D90E44}">
      <dsp:nvSpPr>
        <dsp:cNvPr id="0" name=""/>
        <dsp:cNvSpPr/>
      </dsp:nvSpPr>
      <dsp:spPr>
        <a:xfrm>
          <a:off x="0" y="1078798"/>
          <a:ext cx="1990747" cy="1438397"/>
        </a:xfrm>
        <a:prstGeom prst="roundRect">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Focus on production of goods with comparative advantage exists</a:t>
          </a:r>
          <a:endParaRPr lang="en-US" sz="1600" kern="1200" dirty="0"/>
        </a:p>
      </dsp:txBody>
      <dsp:txXfrm>
        <a:off x="70217" y="1149015"/>
        <a:ext cx="1850313" cy="1297963"/>
      </dsp:txXfrm>
    </dsp:sp>
    <dsp:sp modelId="{8A712B5F-E1B8-9147-9F4C-9D3AEB4CB6DA}">
      <dsp:nvSpPr>
        <dsp:cNvPr id="0" name=""/>
        <dsp:cNvSpPr/>
      </dsp:nvSpPr>
      <dsp:spPr>
        <a:xfrm>
          <a:off x="2322539" y="1078798"/>
          <a:ext cx="1990747" cy="1438397"/>
        </a:xfrm>
        <a:prstGeom prst="roundRect">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Higher incomes </a:t>
          </a:r>
          <a:endParaRPr lang="en-US" sz="1600" kern="1200" dirty="0"/>
        </a:p>
      </dsp:txBody>
      <dsp:txXfrm>
        <a:off x="2392756" y="1149015"/>
        <a:ext cx="1850313" cy="1297963"/>
      </dsp:txXfrm>
    </dsp:sp>
    <dsp:sp modelId="{8FB3A96C-3995-1743-8853-F899B09484E6}">
      <dsp:nvSpPr>
        <dsp:cNvPr id="0" name=""/>
        <dsp:cNvSpPr/>
      </dsp:nvSpPr>
      <dsp:spPr>
        <a:xfrm>
          <a:off x="4645078" y="1078798"/>
          <a:ext cx="1990747" cy="1438397"/>
        </a:xfrm>
        <a:prstGeom prst="roundRect">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Growth in both domestic and exports markets</a:t>
          </a:r>
          <a:endParaRPr lang="en-US" sz="1600" kern="1200" dirty="0"/>
        </a:p>
      </dsp:txBody>
      <dsp:txXfrm>
        <a:off x="4715295" y="1149015"/>
        <a:ext cx="1850313" cy="1297963"/>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2D29EB-8157-064C-8AB0-7AE616D1C63A}">
      <dsp:nvSpPr>
        <dsp:cNvPr id="0" name=""/>
        <dsp:cNvSpPr/>
      </dsp:nvSpPr>
      <dsp:spPr>
        <a:xfrm>
          <a:off x="298944" y="0"/>
          <a:ext cx="3388036" cy="2159998"/>
        </a:xfrm>
        <a:prstGeom prst="rightArrow">
          <a:avLst/>
        </a:prstGeom>
        <a:solidFill>
          <a:schemeClr val="accent1">
            <a:tint val="40000"/>
            <a:hueOff val="0"/>
            <a:satOff val="0"/>
            <a:lumOff val="0"/>
            <a:alphaOff val="0"/>
          </a:schemeClr>
        </a:solidFill>
        <a:ln>
          <a:noFill/>
        </a:ln>
        <a:effectLst>
          <a:outerShdw blurRad="38100" dist="25400" dir="5400000" rotWithShape="0">
            <a:srgbClr val="000000">
              <a:alpha val="65000"/>
            </a:srgbClr>
          </a:outerShdw>
        </a:effectLst>
        <a:scene3d>
          <a:camera prst="orthographicFront">
            <a:rot lat="0" lon="0" rev="1380000"/>
          </a:camera>
          <a:lightRig rig="threePt" dir="t"/>
        </a:scene3d>
      </dsp:spPr>
      <dsp:style>
        <a:lnRef idx="0">
          <a:scrgbClr r="0" g="0" b="0"/>
        </a:lnRef>
        <a:fillRef idx="1">
          <a:scrgbClr r="0" g="0" b="0"/>
        </a:fillRef>
        <a:effectRef idx="2">
          <a:scrgbClr r="0" g="0" b="0"/>
        </a:effectRef>
        <a:fontRef idx="minor"/>
      </dsp:style>
    </dsp:sp>
    <dsp:sp modelId="{E9C8F0BD-A8ED-AC4D-83A3-644409D90E44}">
      <dsp:nvSpPr>
        <dsp:cNvPr id="0" name=""/>
        <dsp:cNvSpPr/>
      </dsp:nvSpPr>
      <dsp:spPr>
        <a:xfrm>
          <a:off x="0" y="647999"/>
          <a:ext cx="1195777" cy="863999"/>
        </a:xfrm>
        <a:prstGeom prst="roundRect">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Focus on production of goods with comparative advantage exists</a:t>
          </a:r>
          <a:endParaRPr lang="en-US" sz="1000" kern="1200" dirty="0"/>
        </a:p>
      </dsp:txBody>
      <dsp:txXfrm>
        <a:off x="42177" y="690176"/>
        <a:ext cx="1111423" cy="779645"/>
      </dsp:txXfrm>
    </dsp:sp>
    <dsp:sp modelId="{8A712B5F-E1B8-9147-9F4C-9D3AEB4CB6DA}">
      <dsp:nvSpPr>
        <dsp:cNvPr id="0" name=""/>
        <dsp:cNvSpPr/>
      </dsp:nvSpPr>
      <dsp:spPr>
        <a:xfrm>
          <a:off x="1395073" y="647999"/>
          <a:ext cx="1195777" cy="863999"/>
        </a:xfrm>
        <a:prstGeom prst="roundRect">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Higher incomes </a:t>
          </a:r>
          <a:endParaRPr lang="en-US" sz="1000" kern="1200" dirty="0"/>
        </a:p>
      </dsp:txBody>
      <dsp:txXfrm>
        <a:off x="1437250" y="690176"/>
        <a:ext cx="1111423" cy="779645"/>
      </dsp:txXfrm>
    </dsp:sp>
    <dsp:sp modelId="{8FB3A96C-3995-1743-8853-F899B09484E6}">
      <dsp:nvSpPr>
        <dsp:cNvPr id="0" name=""/>
        <dsp:cNvSpPr/>
      </dsp:nvSpPr>
      <dsp:spPr>
        <a:xfrm>
          <a:off x="2790147" y="647999"/>
          <a:ext cx="1195777" cy="863999"/>
        </a:xfrm>
        <a:prstGeom prst="roundRect">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Growth in both domestic and exports markets</a:t>
          </a:r>
          <a:endParaRPr lang="en-US" sz="1000" kern="1200" dirty="0"/>
        </a:p>
      </dsp:txBody>
      <dsp:txXfrm>
        <a:off x="2832324" y="690176"/>
        <a:ext cx="1111423" cy="779645"/>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2D29EB-8157-064C-8AB0-7AE616D1C63A}">
      <dsp:nvSpPr>
        <dsp:cNvPr id="0" name=""/>
        <dsp:cNvSpPr/>
      </dsp:nvSpPr>
      <dsp:spPr>
        <a:xfrm>
          <a:off x="497686" y="0"/>
          <a:ext cx="5640452" cy="3595994"/>
        </a:xfrm>
        <a:prstGeom prst="rightArrow">
          <a:avLst/>
        </a:prstGeom>
        <a:solidFill>
          <a:schemeClr val="accent1">
            <a:tint val="40000"/>
            <a:hueOff val="0"/>
            <a:satOff val="0"/>
            <a:lumOff val="0"/>
            <a:alphaOff val="0"/>
          </a:schemeClr>
        </a:solidFill>
        <a:ln>
          <a:noFill/>
        </a:ln>
        <a:effectLst>
          <a:outerShdw blurRad="38100" dist="25400" dir="5400000" rotWithShape="0">
            <a:srgbClr val="000000">
              <a:alpha val="65000"/>
            </a:srgbClr>
          </a:outerShdw>
        </a:effectLst>
        <a:scene3d>
          <a:camera prst="orthographicFront">
            <a:rot lat="0" lon="0" rev="1380000"/>
          </a:camera>
          <a:lightRig rig="threePt" dir="t"/>
        </a:scene3d>
      </dsp:spPr>
      <dsp:style>
        <a:lnRef idx="0">
          <a:scrgbClr r="0" g="0" b="0"/>
        </a:lnRef>
        <a:fillRef idx="1">
          <a:scrgbClr r="0" g="0" b="0"/>
        </a:fillRef>
        <a:effectRef idx="2">
          <a:scrgbClr r="0" g="0" b="0"/>
        </a:effectRef>
        <a:fontRef idx="minor"/>
      </dsp:style>
    </dsp:sp>
    <dsp:sp modelId="{E9C8F0BD-A8ED-AC4D-83A3-644409D90E44}">
      <dsp:nvSpPr>
        <dsp:cNvPr id="0" name=""/>
        <dsp:cNvSpPr/>
      </dsp:nvSpPr>
      <dsp:spPr>
        <a:xfrm>
          <a:off x="0" y="1078798"/>
          <a:ext cx="1990747" cy="1438397"/>
        </a:xfrm>
        <a:prstGeom prst="roundRect">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Focus on producing good domestically</a:t>
          </a:r>
          <a:endParaRPr lang="en-US" sz="1600" kern="1200" dirty="0"/>
        </a:p>
      </dsp:txBody>
      <dsp:txXfrm>
        <a:off x="70217" y="1149015"/>
        <a:ext cx="1850313" cy="1297963"/>
      </dsp:txXfrm>
    </dsp:sp>
    <dsp:sp modelId="{8A712B5F-E1B8-9147-9F4C-9D3AEB4CB6DA}">
      <dsp:nvSpPr>
        <dsp:cNvPr id="0" name=""/>
        <dsp:cNvSpPr/>
      </dsp:nvSpPr>
      <dsp:spPr>
        <a:xfrm>
          <a:off x="2322539" y="1078798"/>
          <a:ext cx="1990747" cy="1438397"/>
        </a:xfrm>
        <a:prstGeom prst="roundRect">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Provide Subsidies  </a:t>
          </a:r>
          <a:endParaRPr lang="en-US" sz="1600" kern="1200" dirty="0"/>
        </a:p>
      </dsp:txBody>
      <dsp:txXfrm>
        <a:off x="2392756" y="1149015"/>
        <a:ext cx="1850313" cy="1297963"/>
      </dsp:txXfrm>
    </dsp:sp>
    <dsp:sp modelId="{8FB3A96C-3995-1743-8853-F899B09484E6}">
      <dsp:nvSpPr>
        <dsp:cNvPr id="0" name=""/>
        <dsp:cNvSpPr/>
      </dsp:nvSpPr>
      <dsp:spPr>
        <a:xfrm>
          <a:off x="4645078" y="1078798"/>
          <a:ext cx="1990747" cy="1438397"/>
        </a:xfrm>
        <a:prstGeom prst="roundRect">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Impose tariffs and quotas on imported goods</a:t>
          </a:r>
          <a:endParaRPr lang="en-US" sz="1600" kern="1200" dirty="0"/>
        </a:p>
      </dsp:txBody>
      <dsp:txXfrm>
        <a:off x="4715295" y="1149015"/>
        <a:ext cx="1850313" cy="1297963"/>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C59DCD-C26A-514C-B2A1-2885B92A4EF8}">
      <dsp:nvSpPr>
        <dsp:cNvPr id="0" name=""/>
        <dsp:cNvSpPr/>
      </dsp:nvSpPr>
      <dsp:spPr>
        <a:xfrm>
          <a:off x="1291907" y="0"/>
          <a:ext cx="1960245" cy="1089025"/>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Advantages of Export-led Strategies</a:t>
          </a:r>
          <a:endParaRPr lang="en-US" sz="2000" kern="1200" dirty="0"/>
        </a:p>
      </dsp:txBody>
      <dsp:txXfrm>
        <a:off x="1323803" y="31896"/>
        <a:ext cx="1896453" cy="1025233"/>
      </dsp:txXfrm>
    </dsp:sp>
    <dsp:sp modelId="{88EFC6EC-EACC-C04A-B8D9-E9E5CFA9DB5D}">
      <dsp:nvSpPr>
        <dsp:cNvPr id="0" name=""/>
        <dsp:cNvSpPr/>
      </dsp:nvSpPr>
      <dsp:spPr>
        <a:xfrm>
          <a:off x="4123372" y="0"/>
          <a:ext cx="1960245" cy="1089025"/>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Disadvantages of Export-led Strategies</a:t>
          </a:r>
          <a:endParaRPr lang="en-US" sz="2000" kern="1200" dirty="0"/>
        </a:p>
      </dsp:txBody>
      <dsp:txXfrm>
        <a:off x="4155268" y="31896"/>
        <a:ext cx="1896453" cy="1025233"/>
      </dsp:txXfrm>
    </dsp:sp>
    <dsp:sp modelId="{95D59F5B-00B6-BD44-8062-759B47CBE998}">
      <dsp:nvSpPr>
        <dsp:cNvPr id="0" name=""/>
        <dsp:cNvSpPr/>
      </dsp:nvSpPr>
      <dsp:spPr>
        <a:xfrm>
          <a:off x="3279378" y="4628356"/>
          <a:ext cx="816768" cy="816768"/>
        </a:xfrm>
        <a:prstGeom prst="triangle">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BAB1F2D5-25BA-7A4E-9026-654C5FD4A558}">
      <dsp:nvSpPr>
        <dsp:cNvPr id="0" name=""/>
        <dsp:cNvSpPr/>
      </dsp:nvSpPr>
      <dsp:spPr>
        <a:xfrm rot="240000">
          <a:off x="1236707" y="4278361"/>
          <a:ext cx="4902109" cy="342788"/>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a:scene3d>
          <a:camera prst="orthographicFront">
            <a:rot lat="0" lon="0" rev="0"/>
          </a:camera>
          <a:lightRig rig="threePt" dir="t"/>
        </a:scene3d>
      </dsp:spPr>
      <dsp:style>
        <a:lnRef idx="1">
          <a:scrgbClr r="0" g="0" b="0"/>
        </a:lnRef>
        <a:fillRef idx="1">
          <a:scrgbClr r="0" g="0" b="0"/>
        </a:fillRef>
        <a:effectRef idx="0">
          <a:scrgbClr r="0" g="0" b="0"/>
        </a:effectRef>
        <a:fontRef idx="minor"/>
      </dsp:style>
    </dsp:sp>
    <dsp:sp modelId="{1493BA78-9344-7F4E-93EA-C6E501D7BD4E}">
      <dsp:nvSpPr>
        <dsp:cNvPr id="0" name=""/>
        <dsp:cNvSpPr/>
      </dsp:nvSpPr>
      <dsp:spPr>
        <a:xfrm rot="240000">
          <a:off x="4179998" y="3421305"/>
          <a:ext cx="1955895" cy="911247"/>
        </a:xfrm>
        <a:prstGeom prst="roundRect">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Income inequality worsened</a:t>
          </a:r>
          <a:endParaRPr lang="en-US" sz="1700" kern="1200" dirty="0"/>
        </a:p>
      </dsp:txBody>
      <dsp:txXfrm>
        <a:off x="4224481" y="3465788"/>
        <a:ext cx="1866929" cy="822281"/>
      </dsp:txXfrm>
    </dsp:sp>
    <dsp:sp modelId="{51C180E3-3E6A-D543-99E6-40419F332C14}">
      <dsp:nvSpPr>
        <dsp:cNvPr id="0" name=""/>
        <dsp:cNvSpPr/>
      </dsp:nvSpPr>
      <dsp:spPr>
        <a:xfrm rot="240000">
          <a:off x="4250785" y="2441182"/>
          <a:ext cx="1955895" cy="911247"/>
        </a:xfrm>
        <a:prstGeom prst="roundRect">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Protectionism</a:t>
          </a:r>
          <a:endParaRPr lang="en-US" sz="1700" kern="1200" dirty="0"/>
        </a:p>
      </dsp:txBody>
      <dsp:txXfrm>
        <a:off x="4295268" y="2485665"/>
        <a:ext cx="1866929" cy="822281"/>
      </dsp:txXfrm>
    </dsp:sp>
    <dsp:sp modelId="{4B459CBB-4F6D-9D49-A6DC-3ED019CD5744}">
      <dsp:nvSpPr>
        <dsp:cNvPr id="0" name=""/>
        <dsp:cNvSpPr/>
      </dsp:nvSpPr>
      <dsp:spPr>
        <a:xfrm rot="240000">
          <a:off x="4321571" y="1482840"/>
          <a:ext cx="1955895" cy="911247"/>
        </a:xfrm>
        <a:prstGeom prst="roundRect">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Falling commodity prices</a:t>
          </a:r>
          <a:endParaRPr lang="en-US" sz="1700" kern="1200" dirty="0"/>
        </a:p>
      </dsp:txBody>
      <dsp:txXfrm>
        <a:off x="4366054" y="1527323"/>
        <a:ext cx="1866929" cy="822281"/>
      </dsp:txXfrm>
    </dsp:sp>
    <dsp:sp modelId="{73DD8337-74CA-1F4E-924F-686D06A6E9E3}">
      <dsp:nvSpPr>
        <dsp:cNvPr id="0" name=""/>
        <dsp:cNvSpPr/>
      </dsp:nvSpPr>
      <dsp:spPr>
        <a:xfrm rot="240000">
          <a:off x="1375759" y="3225280"/>
          <a:ext cx="1955895" cy="911247"/>
        </a:xfrm>
        <a:prstGeom prst="roundRect">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Growth of “infant industries”</a:t>
          </a:r>
          <a:endParaRPr lang="en-US" sz="1700" kern="1200" dirty="0"/>
        </a:p>
      </dsp:txBody>
      <dsp:txXfrm>
        <a:off x="1420242" y="3269763"/>
        <a:ext cx="1866929" cy="822281"/>
      </dsp:txXfrm>
    </dsp:sp>
    <dsp:sp modelId="{DC777D16-14B7-1D42-994D-2AE3BBF4B48D}">
      <dsp:nvSpPr>
        <dsp:cNvPr id="0" name=""/>
        <dsp:cNvSpPr/>
      </dsp:nvSpPr>
      <dsp:spPr>
        <a:xfrm rot="240000">
          <a:off x="1446545" y="2245158"/>
          <a:ext cx="1955895" cy="911247"/>
        </a:xfrm>
        <a:prstGeom prst="roundRect">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Surplus labor utilized</a:t>
          </a:r>
          <a:endParaRPr lang="en-US" sz="1700" kern="1200" dirty="0"/>
        </a:p>
      </dsp:txBody>
      <dsp:txXfrm>
        <a:off x="1491028" y="2289641"/>
        <a:ext cx="1866929" cy="82228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08CA53-C337-634F-A0DA-32FBDC246F2B}">
      <dsp:nvSpPr>
        <dsp:cNvPr id="0" name=""/>
        <dsp:cNvSpPr/>
      </dsp:nvSpPr>
      <dsp:spPr>
        <a:xfrm>
          <a:off x="2608" y="732430"/>
          <a:ext cx="1568361" cy="597079"/>
        </a:xfrm>
        <a:prstGeom prst="rect">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w="12700" cap="flat" cmpd="sng" algn="ctr">
          <a:solidFill>
            <a:schemeClr val="accent1">
              <a:hueOff val="0"/>
              <a:satOff val="0"/>
              <a:lumOff val="0"/>
              <a:alphaOff val="0"/>
            </a:schemeClr>
          </a:solidFill>
          <a:prstDash val="solid"/>
        </a:ln>
        <a:effectLst>
          <a:outerShdw blurRad="38100" dist="25400" dir="5400000" rotWithShape="0">
            <a:srgbClr val="000000">
              <a:alpha val="6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85344" tIns="48768" rIns="85344" bIns="48768" numCol="1" spcCol="1270" anchor="ctr" anchorCtr="0">
          <a:noAutofit/>
        </a:bodyPr>
        <a:lstStyle/>
        <a:p>
          <a:pPr lvl="0" algn="ctr" defTabSz="533400">
            <a:lnSpc>
              <a:spcPct val="90000"/>
            </a:lnSpc>
            <a:spcBef>
              <a:spcPct val="0"/>
            </a:spcBef>
            <a:spcAft>
              <a:spcPct val="35000"/>
            </a:spcAft>
          </a:pPr>
          <a:r>
            <a:rPr lang="en-US" sz="1200" kern="1200" dirty="0" smtClean="0"/>
            <a:t>Low Per Capita Income</a:t>
          </a:r>
          <a:endParaRPr lang="en-US" sz="1200" kern="1200" dirty="0"/>
        </a:p>
      </dsp:txBody>
      <dsp:txXfrm>
        <a:off x="2608" y="732430"/>
        <a:ext cx="1568361" cy="597079"/>
      </dsp:txXfrm>
    </dsp:sp>
    <dsp:sp modelId="{BC38F2D6-A09A-A446-8C2F-0F6278E94A5D}">
      <dsp:nvSpPr>
        <dsp:cNvPr id="0" name=""/>
        <dsp:cNvSpPr/>
      </dsp:nvSpPr>
      <dsp:spPr>
        <a:xfrm>
          <a:off x="2608" y="1329509"/>
          <a:ext cx="1568361" cy="1751996"/>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008" tIns="64008" rIns="85344" bIns="96012" numCol="1" spcCol="1270" anchor="t" anchorCtr="0">
          <a:noAutofit/>
        </a:bodyPr>
        <a:lstStyle/>
        <a:p>
          <a:pPr marL="114300" lvl="1" indent="-114300" algn="l" defTabSz="533400">
            <a:lnSpc>
              <a:spcPct val="90000"/>
            </a:lnSpc>
            <a:spcBef>
              <a:spcPct val="0"/>
            </a:spcBef>
            <a:spcAft>
              <a:spcPct val="15000"/>
            </a:spcAft>
            <a:buChar char="••"/>
          </a:pPr>
          <a:r>
            <a:rPr lang="en-US" sz="1200" kern="1200" dirty="0" smtClean="0"/>
            <a:t>Poverty cycle</a:t>
          </a:r>
          <a:endParaRPr lang="en-US" sz="1200" kern="1200" dirty="0"/>
        </a:p>
        <a:p>
          <a:pPr marL="114300" lvl="1" indent="-114300" algn="l" defTabSz="533400">
            <a:lnSpc>
              <a:spcPct val="90000"/>
            </a:lnSpc>
            <a:spcBef>
              <a:spcPct val="0"/>
            </a:spcBef>
            <a:spcAft>
              <a:spcPct val="15000"/>
            </a:spcAft>
            <a:buChar char="••"/>
          </a:pPr>
          <a:r>
            <a:rPr lang="en-US" sz="1200" kern="1200" dirty="0" smtClean="0"/>
            <a:t>High degree of income inequality</a:t>
          </a:r>
          <a:endParaRPr lang="en-US" sz="1200" kern="1200" dirty="0"/>
        </a:p>
        <a:p>
          <a:pPr marL="114300" lvl="1" indent="-114300" algn="l" defTabSz="533400">
            <a:lnSpc>
              <a:spcPct val="90000"/>
            </a:lnSpc>
            <a:spcBef>
              <a:spcPct val="0"/>
            </a:spcBef>
            <a:spcAft>
              <a:spcPct val="15000"/>
            </a:spcAft>
            <a:buChar char="••"/>
          </a:pPr>
          <a:r>
            <a:rPr lang="en-US" sz="1200" kern="1200" dirty="0" smtClean="0"/>
            <a:t>Widespread absolute poverty</a:t>
          </a:r>
          <a:endParaRPr lang="en-US" sz="1200" kern="1200" dirty="0"/>
        </a:p>
      </dsp:txBody>
      <dsp:txXfrm>
        <a:off x="2608" y="1329509"/>
        <a:ext cx="1568361" cy="1751996"/>
      </dsp:txXfrm>
    </dsp:sp>
    <dsp:sp modelId="{9DA9ED4F-BB87-4D4A-98AF-7F53EC9A9D59}">
      <dsp:nvSpPr>
        <dsp:cNvPr id="0" name=""/>
        <dsp:cNvSpPr/>
      </dsp:nvSpPr>
      <dsp:spPr>
        <a:xfrm>
          <a:off x="1790540" y="732430"/>
          <a:ext cx="1568361" cy="597079"/>
        </a:xfrm>
        <a:prstGeom prst="rect">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w="12700" cap="flat" cmpd="sng" algn="ctr">
          <a:solidFill>
            <a:schemeClr val="accent1">
              <a:hueOff val="0"/>
              <a:satOff val="0"/>
              <a:lumOff val="0"/>
              <a:alphaOff val="0"/>
            </a:schemeClr>
          </a:solidFill>
          <a:prstDash val="solid"/>
        </a:ln>
        <a:effectLst>
          <a:outerShdw blurRad="38100" dist="25400" dir="5400000" rotWithShape="0">
            <a:srgbClr val="000000">
              <a:alpha val="6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85344" tIns="48768" rIns="85344" bIns="48768" numCol="1" spcCol="1270" anchor="ctr" anchorCtr="0">
          <a:noAutofit/>
        </a:bodyPr>
        <a:lstStyle/>
        <a:p>
          <a:pPr lvl="0" algn="ctr" defTabSz="533400">
            <a:lnSpc>
              <a:spcPct val="90000"/>
            </a:lnSpc>
            <a:spcBef>
              <a:spcPct val="0"/>
            </a:spcBef>
            <a:spcAft>
              <a:spcPct val="35000"/>
            </a:spcAft>
          </a:pPr>
          <a:r>
            <a:rPr lang="en-US" sz="1200" kern="1200" dirty="0" smtClean="0"/>
            <a:t>High Population Growth</a:t>
          </a:r>
          <a:endParaRPr lang="en-US" sz="1200" kern="1200" dirty="0"/>
        </a:p>
      </dsp:txBody>
      <dsp:txXfrm>
        <a:off x="1790540" y="732430"/>
        <a:ext cx="1568361" cy="597079"/>
      </dsp:txXfrm>
    </dsp:sp>
    <dsp:sp modelId="{C7B4779E-A71A-CC44-A01E-7D8EFB5B2579}">
      <dsp:nvSpPr>
        <dsp:cNvPr id="0" name=""/>
        <dsp:cNvSpPr/>
      </dsp:nvSpPr>
      <dsp:spPr>
        <a:xfrm>
          <a:off x="1790540" y="1329509"/>
          <a:ext cx="1568361" cy="1751996"/>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008" tIns="64008" rIns="85344" bIns="96012" numCol="1" spcCol="1270" anchor="t" anchorCtr="0">
          <a:noAutofit/>
        </a:bodyPr>
        <a:lstStyle/>
        <a:p>
          <a:pPr marL="114300" lvl="1" indent="-114300" algn="l" defTabSz="533400">
            <a:lnSpc>
              <a:spcPct val="90000"/>
            </a:lnSpc>
            <a:spcBef>
              <a:spcPct val="0"/>
            </a:spcBef>
            <a:spcAft>
              <a:spcPct val="15000"/>
            </a:spcAft>
            <a:buChar char="••"/>
          </a:pPr>
          <a:r>
            <a:rPr lang="en-US" sz="1200" kern="1200" dirty="0" smtClean="0"/>
            <a:t>Large population or high growth rates</a:t>
          </a:r>
          <a:endParaRPr lang="en-US" sz="1200" kern="1200" dirty="0"/>
        </a:p>
        <a:p>
          <a:pPr marL="114300" lvl="1" indent="-114300" algn="l" defTabSz="533400">
            <a:lnSpc>
              <a:spcPct val="90000"/>
            </a:lnSpc>
            <a:spcBef>
              <a:spcPct val="0"/>
            </a:spcBef>
            <a:spcAft>
              <a:spcPct val="15000"/>
            </a:spcAft>
            <a:buChar char="••"/>
          </a:pPr>
          <a:r>
            <a:rPr lang="en-US" sz="1200" kern="1200" dirty="0" smtClean="0"/>
            <a:t>High dependency ratios</a:t>
          </a:r>
          <a:endParaRPr lang="en-US" sz="1200" kern="1200" dirty="0"/>
        </a:p>
        <a:p>
          <a:pPr marL="114300" lvl="1" indent="-114300" algn="l" defTabSz="533400">
            <a:lnSpc>
              <a:spcPct val="90000"/>
            </a:lnSpc>
            <a:spcBef>
              <a:spcPct val="0"/>
            </a:spcBef>
            <a:spcAft>
              <a:spcPct val="15000"/>
            </a:spcAft>
            <a:buChar char="••"/>
          </a:pPr>
          <a:endParaRPr lang="en-US" sz="1200" kern="1200" dirty="0"/>
        </a:p>
      </dsp:txBody>
      <dsp:txXfrm>
        <a:off x="1790540" y="1329509"/>
        <a:ext cx="1568361" cy="1751996"/>
      </dsp:txXfrm>
    </dsp:sp>
    <dsp:sp modelId="{F4ABA5C1-D6DF-B44F-B76C-97A86B1594BF}">
      <dsp:nvSpPr>
        <dsp:cNvPr id="0" name=""/>
        <dsp:cNvSpPr/>
      </dsp:nvSpPr>
      <dsp:spPr>
        <a:xfrm>
          <a:off x="3578472" y="732430"/>
          <a:ext cx="1568361" cy="597079"/>
        </a:xfrm>
        <a:prstGeom prst="rect">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w="12700" cap="flat" cmpd="sng" algn="ctr">
          <a:solidFill>
            <a:schemeClr val="accent1">
              <a:hueOff val="0"/>
              <a:satOff val="0"/>
              <a:lumOff val="0"/>
              <a:alphaOff val="0"/>
            </a:schemeClr>
          </a:solidFill>
          <a:prstDash val="solid"/>
        </a:ln>
        <a:effectLst>
          <a:outerShdw blurRad="38100" dist="25400" dir="5400000" rotWithShape="0">
            <a:srgbClr val="000000">
              <a:alpha val="6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85344" tIns="48768" rIns="85344" bIns="48768" numCol="1" spcCol="1270" anchor="ctr" anchorCtr="0">
          <a:noAutofit/>
        </a:bodyPr>
        <a:lstStyle/>
        <a:p>
          <a:pPr lvl="0" algn="ctr" defTabSz="533400">
            <a:lnSpc>
              <a:spcPct val="90000"/>
            </a:lnSpc>
            <a:spcBef>
              <a:spcPct val="0"/>
            </a:spcBef>
            <a:spcAft>
              <a:spcPct val="35000"/>
            </a:spcAft>
          </a:pPr>
          <a:r>
            <a:rPr lang="en-US" sz="1200" kern="1200" dirty="0" smtClean="0"/>
            <a:t>High Unemployment and Underemployment</a:t>
          </a:r>
          <a:endParaRPr lang="en-US" sz="1200" kern="1200" dirty="0"/>
        </a:p>
      </dsp:txBody>
      <dsp:txXfrm>
        <a:off x="3578472" y="732430"/>
        <a:ext cx="1568361" cy="597079"/>
      </dsp:txXfrm>
    </dsp:sp>
    <dsp:sp modelId="{CFB90385-C77D-8742-B0BB-4E9CB8F1BCA0}">
      <dsp:nvSpPr>
        <dsp:cNvPr id="0" name=""/>
        <dsp:cNvSpPr/>
      </dsp:nvSpPr>
      <dsp:spPr>
        <a:xfrm>
          <a:off x="3578472" y="1329509"/>
          <a:ext cx="1568361" cy="1751996"/>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008" tIns="64008" rIns="85344" bIns="96012" numCol="1" spcCol="1270" anchor="t" anchorCtr="0">
          <a:noAutofit/>
        </a:bodyPr>
        <a:lstStyle/>
        <a:p>
          <a:pPr marL="114300" lvl="1" indent="-114300" algn="l" defTabSz="533400">
            <a:lnSpc>
              <a:spcPct val="90000"/>
            </a:lnSpc>
            <a:spcBef>
              <a:spcPct val="0"/>
            </a:spcBef>
            <a:spcAft>
              <a:spcPct val="15000"/>
            </a:spcAft>
            <a:buChar char="••"/>
          </a:pPr>
          <a:r>
            <a:rPr lang="en-US" sz="1200" kern="1200" dirty="0" smtClean="0"/>
            <a:t>High unemployment especially season unemployment</a:t>
          </a:r>
          <a:endParaRPr lang="en-US" sz="1200" kern="1200" dirty="0"/>
        </a:p>
        <a:p>
          <a:pPr marL="114300" lvl="1" indent="-114300" algn="l" defTabSz="533400">
            <a:lnSpc>
              <a:spcPct val="90000"/>
            </a:lnSpc>
            <a:spcBef>
              <a:spcPct val="0"/>
            </a:spcBef>
            <a:spcAft>
              <a:spcPct val="15000"/>
            </a:spcAft>
            <a:buChar char="••"/>
          </a:pPr>
          <a:r>
            <a:rPr lang="en-US" sz="1200" kern="1200" dirty="0" smtClean="0"/>
            <a:t>High underemployment </a:t>
          </a:r>
          <a:endParaRPr lang="en-US" sz="1200" kern="1200" dirty="0"/>
        </a:p>
      </dsp:txBody>
      <dsp:txXfrm>
        <a:off x="3578472" y="1329509"/>
        <a:ext cx="1568361" cy="1751996"/>
      </dsp:txXfrm>
    </dsp:sp>
    <dsp:sp modelId="{90B56285-7647-9149-942A-2D797BE7E54E}">
      <dsp:nvSpPr>
        <dsp:cNvPr id="0" name=""/>
        <dsp:cNvSpPr/>
      </dsp:nvSpPr>
      <dsp:spPr>
        <a:xfrm>
          <a:off x="5366405" y="732430"/>
          <a:ext cx="1568361" cy="597079"/>
        </a:xfrm>
        <a:prstGeom prst="rect">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w="12700" cap="flat" cmpd="sng" algn="ctr">
          <a:solidFill>
            <a:schemeClr val="accent1">
              <a:hueOff val="0"/>
              <a:satOff val="0"/>
              <a:lumOff val="0"/>
              <a:alphaOff val="0"/>
            </a:schemeClr>
          </a:solidFill>
          <a:prstDash val="solid"/>
        </a:ln>
        <a:effectLst>
          <a:outerShdw blurRad="38100" dist="25400" dir="5400000" rotWithShape="0">
            <a:srgbClr val="000000">
              <a:alpha val="6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85344" tIns="48768" rIns="85344" bIns="48768" numCol="1" spcCol="1270" anchor="ctr" anchorCtr="0">
          <a:noAutofit/>
        </a:bodyPr>
        <a:lstStyle/>
        <a:p>
          <a:pPr lvl="0" algn="ctr" defTabSz="533400">
            <a:lnSpc>
              <a:spcPct val="90000"/>
            </a:lnSpc>
            <a:spcBef>
              <a:spcPct val="0"/>
            </a:spcBef>
            <a:spcAft>
              <a:spcPct val="35000"/>
            </a:spcAft>
          </a:pPr>
          <a:r>
            <a:rPr lang="en-US" sz="1200" kern="1200" dirty="0" smtClean="0"/>
            <a:t>Over Dependence on Primary Sector</a:t>
          </a:r>
          <a:endParaRPr lang="en-US" sz="1200" kern="1200" dirty="0"/>
        </a:p>
      </dsp:txBody>
      <dsp:txXfrm>
        <a:off x="5366405" y="732430"/>
        <a:ext cx="1568361" cy="597079"/>
      </dsp:txXfrm>
    </dsp:sp>
    <dsp:sp modelId="{9FE29177-982F-504B-96A1-B2E0A979DECF}">
      <dsp:nvSpPr>
        <dsp:cNvPr id="0" name=""/>
        <dsp:cNvSpPr/>
      </dsp:nvSpPr>
      <dsp:spPr>
        <a:xfrm>
          <a:off x="5366405" y="1329509"/>
          <a:ext cx="1568361" cy="1751996"/>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008" tIns="64008" rIns="85344" bIns="96012" numCol="1" spcCol="1270" anchor="t" anchorCtr="0">
          <a:noAutofit/>
        </a:bodyPr>
        <a:lstStyle/>
        <a:p>
          <a:pPr marL="114300" lvl="1" indent="-114300" algn="l" defTabSz="533400">
            <a:lnSpc>
              <a:spcPct val="90000"/>
            </a:lnSpc>
            <a:spcBef>
              <a:spcPct val="0"/>
            </a:spcBef>
            <a:spcAft>
              <a:spcPct val="15000"/>
            </a:spcAft>
            <a:buChar char="••"/>
          </a:pPr>
          <a:r>
            <a:rPr lang="en-US" sz="1200" kern="1200" dirty="0" smtClean="0"/>
            <a:t>Large rural sector</a:t>
          </a:r>
          <a:endParaRPr lang="en-US" sz="1200" kern="1200" dirty="0"/>
        </a:p>
        <a:p>
          <a:pPr marL="114300" lvl="1" indent="-114300" algn="l" defTabSz="533400">
            <a:lnSpc>
              <a:spcPct val="90000"/>
            </a:lnSpc>
            <a:spcBef>
              <a:spcPct val="0"/>
            </a:spcBef>
            <a:spcAft>
              <a:spcPct val="15000"/>
            </a:spcAft>
            <a:buChar char="••"/>
          </a:pPr>
          <a:r>
            <a:rPr lang="en-US" sz="1200" kern="1200" dirty="0" smtClean="0"/>
            <a:t>Primary commodities basis of exports </a:t>
          </a:r>
          <a:endParaRPr lang="en-US" sz="1200" kern="1200" dirty="0"/>
        </a:p>
        <a:p>
          <a:pPr marL="114300" lvl="1" indent="-114300" algn="l" defTabSz="533400">
            <a:lnSpc>
              <a:spcPct val="90000"/>
            </a:lnSpc>
            <a:spcBef>
              <a:spcPct val="0"/>
            </a:spcBef>
            <a:spcAft>
              <a:spcPct val="15000"/>
            </a:spcAft>
            <a:buChar char="••"/>
          </a:pPr>
          <a:r>
            <a:rPr lang="en-US" sz="1200" kern="1200" dirty="0" smtClean="0"/>
            <a:t>Commodity concentration</a:t>
          </a:r>
          <a:endParaRPr lang="en-US" sz="1200" kern="1200" dirty="0"/>
        </a:p>
        <a:p>
          <a:pPr marL="114300" lvl="1" indent="-114300" algn="l" defTabSz="533400">
            <a:lnSpc>
              <a:spcPct val="90000"/>
            </a:lnSpc>
            <a:spcBef>
              <a:spcPct val="0"/>
            </a:spcBef>
            <a:spcAft>
              <a:spcPct val="15000"/>
            </a:spcAft>
            <a:buChar char="••"/>
          </a:pPr>
          <a:r>
            <a:rPr lang="en-US" sz="1200" kern="1200" dirty="0" smtClean="0"/>
            <a:t>Vulnerability to fluctuating commodity prices</a:t>
          </a:r>
          <a:endParaRPr lang="en-US" sz="1200" kern="1200" dirty="0"/>
        </a:p>
      </dsp:txBody>
      <dsp:txXfrm>
        <a:off x="5366405" y="1329509"/>
        <a:ext cx="1568361" cy="1751996"/>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C59DCD-C26A-514C-B2A1-2885B92A4EF8}">
      <dsp:nvSpPr>
        <dsp:cNvPr id="0" name=""/>
        <dsp:cNvSpPr/>
      </dsp:nvSpPr>
      <dsp:spPr>
        <a:xfrm>
          <a:off x="1291907" y="0"/>
          <a:ext cx="1960245" cy="1089025"/>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Advantages of Import Substitution Strategies</a:t>
          </a:r>
          <a:endParaRPr lang="en-US" sz="1600" kern="1200" dirty="0"/>
        </a:p>
      </dsp:txBody>
      <dsp:txXfrm>
        <a:off x="1323803" y="31896"/>
        <a:ext cx="1896453" cy="1025233"/>
      </dsp:txXfrm>
    </dsp:sp>
    <dsp:sp modelId="{88EFC6EC-EACC-C04A-B8D9-E9E5CFA9DB5D}">
      <dsp:nvSpPr>
        <dsp:cNvPr id="0" name=""/>
        <dsp:cNvSpPr/>
      </dsp:nvSpPr>
      <dsp:spPr>
        <a:xfrm>
          <a:off x="4123372" y="0"/>
          <a:ext cx="1960245" cy="1089025"/>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Disadvantages of Import Substitution  Strategies</a:t>
          </a:r>
          <a:endParaRPr lang="en-US" sz="1600" kern="1200" dirty="0"/>
        </a:p>
      </dsp:txBody>
      <dsp:txXfrm>
        <a:off x="4155268" y="31896"/>
        <a:ext cx="1896453" cy="1025233"/>
      </dsp:txXfrm>
    </dsp:sp>
    <dsp:sp modelId="{95D59F5B-00B6-BD44-8062-759B47CBE998}">
      <dsp:nvSpPr>
        <dsp:cNvPr id="0" name=""/>
        <dsp:cNvSpPr/>
      </dsp:nvSpPr>
      <dsp:spPr>
        <a:xfrm>
          <a:off x="3279378" y="4628356"/>
          <a:ext cx="816768" cy="816768"/>
        </a:xfrm>
        <a:prstGeom prst="triangle">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491B0873-1DC0-034C-9286-17F09519A9E1}">
      <dsp:nvSpPr>
        <dsp:cNvPr id="0" name=""/>
        <dsp:cNvSpPr/>
      </dsp:nvSpPr>
      <dsp:spPr>
        <a:xfrm rot="240000">
          <a:off x="1236707" y="4278361"/>
          <a:ext cx="4902109" cy="342788"/>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9D6C0D74-A08F-DB44-A5F9-ADCCE53D2BA5}">
      <dsp:nvSpPr>
        <dsp:cNvPr id="0" name=""/>
        <dsp:cNvSpPr/>
      </dsp:nvSpPr>
      <dsp:spPr>
        <a:xfrm rot="240000">
          <a:off x="4185273" y="3660814"/>
          <a:ext cx="1945345" cy="671814"/>
        </a:xfrm>
        <a:prstGeom prst="roundRect">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Inefficient domestic industries</a:t>
          </a:r>
          <a:endParaRPr lang="en-US" sz="1400" kern="1200" dirty="0"/>
        </a:p>
      </dsp:txBody>
      <dsp:txXfrm>
        <a:off x="4218068" y="3693609"/>
        <a:ext cx="1879755" cy="606224"/>
      </dsp:txXfrm>
    </dsp:sp>
    <dsp:sp modelId="{0164835C-CE7B-7D46-90D9-AFF0364495AB}">
      <dsp:nvSpPr>
        <dsp:cNvPr id="0" name=""/>
        <dsp:cNvSpPr/>
      </dsp:nvSpPr>
      <dsp:spPr>
        <a:xfrm rot="240000">
          <a:off x="4239724" y="2942057"/>
          <a:ext cx="1945345" cy="671814"/>
        </a:xfrm>
        <a:prstGeom prst="roundRect">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Inflation duke to supply constraints</a:t>
          </a:r>
          <a:endParaRPr lang="en-US" sz="1400" kern="1200" dirty="0"/>
        </a:p>
      </dsp:txBody>
      <dsp:txXfrm>
        <a:off x="4272519" y="2974852"/>
        <a:ext cx="1879755" cy="606224"/>
      </dsp:txXfrm>
    </dsp:sp>
    <dsp:sp modelId="{524F24B8-58EC-C040-9B49-82479D29B868}">
      <dsp:nvSpPr>
        <dsp:cNvPr id="0" name=""/>
        <dsp:cNvSpPr/>
      </dsp:nvSpPr>
      <dsp:spPr>
        <a:xfrm rot="240000">
          <a:off x="4294175" y="2223301"/>
          <a:ext cx="1945345" cy="671814"/>
        </a:xfrm>
        <a:prstGeom prst="roundRect">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Retaliatory Protectionism</a:t>
          </a:r>
          <a:endParaRPr lang="en-US" sz="1400" kern="1200" dirty="0"/>
        </a:p>
      </dsp:txBody>
      <dsp:txXfrm>
        <a:off x="4326970" y="2256096"/>
        <a:ext cx="1879755" cy="606224"/>
      </dsp:txXfrm>
    </dsp:sp>
    <dsp:sp modelId="{7CE5E143-C63D-5149-B4BD-3F9043C20936}">
      <dsp:nvSpPr>
        <dsp:cNvPr id="0" name=""/>
        <dsp:cNvSpPr/>
      </dsp:nvSpPr>
      <dsp:spPr>
        <a:xfrm rot="240000">
          <a:off x="4348627" y="1504544"/>
          <a:ext cx="1945345" cy="671814"/>
        </a:xfrm>
        <a:prstGeom prst="roundRect">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No comparative advantage</a:t>
          </a:r>
          <a:endParaRPr lang="en-US" sz="1400" kern="1200" dirty="0"/>
        </a:p>
      </dsp:txBody>
      <dsp:txXfrm>
        <a:off x="4381422" y="1537339"/>
        <a:ext cx="1879755" cy="606224"/>
      </dsp:txXfrm>
    </dsp:sp>
    <dsp:sp modelId="{E2B22F65-3707-1A46-ABE0-1AF6F07C9DFE}">
      <dsp:nvSpPr>
        <dsp:cNvPr id="0" name=""/>
        <dsp:cNvSpPr/>
      </dsp:nvSpPr>
      <dsp:spPr>
        <a:xfrm rot="240000">
          <a:off x="1353808" y="3464789"/>
          <a:ext cx="1945345" cy="671814"/>
        </a:xfrm>
        <a:prstGeom prst="roundRect">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Preserves culture and curbs power of MNCs</a:t>
          </a:r>
          <a:endParaRPr lang="en-US" sz="1400" kern="1200" dirty="0"/>
        </a:p>
      </dsp:txBody>
      <dsp:txXfrm>
        <a:off x="1386603" y="3497584"/>
        <a:ext cx="1879755" cy="606224"/>
      </dsp:txXfrm>
    </dsp:sp>
    <dsp:sp modelId="{F1C09BD9-8D7A-034A-9C73-FBA84131FD0B}">
      <dsp:nvSpPr>
        <dsp:cNvPr id="0" name=""/>
        <dsp:cNvSpPr/>
      </dsp:nvSpPr>
      <dsp:spPr>
        <a:xfrm rot="240000">
          <a:off x="1408259" y="2746033"/>
          <a:ext cx="1945345" cy="671814"/>
        </a:xfrm>
        <a:prstGeom prst="roundRect">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Protect employment</a:t>
          </a:r>
          <a:endParaRPr lang="en-US" sz="1400" kern="1200" dirty="0"/>
        </a:p>
      </dsp:txBody>
      <dsp:txXfrm>
        <a:off x="1441054" y="2778828"/>
        <a:ext cx="1879755" cy="606224"/>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4130CF-05C8-B142-8060-11A9273BAE7F}">
      <dsp:nvSpPr>
        <dsp:cNvPr id="0" name=""/>
        <dsp:cNvSpPr/>
      </dsp:nvSpPr>
      <dsp:spPr>
        <a:xfrm>
          <a:off x="0" y="34968"/>
          <a:ext cx="5758021" cy="1296000"/>
        </a:xfrm>
        <a:prstGeom prst="roundRect">
          <a:avLst>
            <a:gd name="adj" fmla="val 10000"/>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3360" tIns="213360" rIns="213360" bIns="114300" numCol="1" spcCol="1270" anchor="t" anchorCtr="0">
          <a:noAutofit/>
        </a:bodyPr>
        <a:lstStyle/>
        <a:p>
          <a:pPr lvl="0" algn="l" defTabSz="1333500">
            <a:lnSpc>
              <a:spcPct val="90000"/>
            </a:lnSpc>
            <a:spcBef>
              <a:spcPct val="0"/>
            </a:spcBef>
            <a:spcAft>
              <a:spcPct val="35000"/>
            </a:spcAft>
          </a:pPr>
          <a:r>
            <a:rPr lang="en-US" sz="3000" kern="1200" dirty="0" smtClean="0"/>
            <a:t>Commercial Loans</a:t>
          </a:r>
          <a:endParaRPr lang="en-US" sz="3000" kern="1200" dirty="0"/>
        </a:p>
      </dsp:txBody>
      <dsp:txXfrm>
        <a:off x="0" y="34968"/>
        <a:ext cx="5758021" cy="864000"/>
      </dsp:txXfrm>
    </dsp:sp>
    <dsp:sp modelId="{8B652F9B-93F2-A143-8027-2302041BDFB2}">
      <dsp:nvSpPr>
        <dsp:cNvPr id="0" name=""/>
        <dsp:cNvSpPr/>
      </dsp:nvSpPr>
      <dsp:spPr>
        <a:xfrm>
          <a:off x="1179353" y="898968"/>
          <a:ext cx="5758021" cy="237600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13360" tIns="213360" rIns="213360" bIns="213360" numCol="1" spcCol="1270" anchor="t" anchorCtr="0">
          <a:noAutofit/>
        </a:bodyPr>
        <a:lstStyle/>
        <a:p>
          <a:pPr marL="285750" lvl="1" indent="-285750" algn="l" defTabSz="1333500">
            <a:lnSpc>
              <a:spcPct val="90000"/>
            </a:lnSpc>
            <a:spcBef>
              <a:spcPct val="0"/>
            </a:spcBef>
            <a:spcAft>
              <a:spcPct val="15000"/>
            </a:spcAft>
            <a:buChar char="••"/>
          </a:pPr>
          <a:r>
            <a:rPr lang="en-US" sz="3000" kern="1200" dirty="0" smtClean="0"/>
            <a:t>Direct Foreign Investment</a:t>
          </a:r>
          <a:endParaRPr lang="en-US" sz="3000" kern="1200" dirty="0"/>
        </a:p>
        <a:p>
          <a:pPr marL="571500" lvl="2" indent="-285750" algn="l" defTabSz="1333500">
            <a:lnSpc>
              <a:spcPct val="90000"/>
            </a:lnSpc>
            <a:spcBef>
              <a:spcPct val="0"/>
            </a:spcBef>
            <a:spcAft>
              <a:spcPct val="15000"/>
            </a:spcAft>
            <a:buChar char="••"/>
          </a:pPr>
          <a:r>
            <a:rPr lang="en-US" sz="3000" kern="1200" dirty="0" smtClean="0">
              <a:ea typeface="ＭＳ Ｐゴシック" charset="-128"/>
              <a:cs typeface="ＭＳ Ｐゴシック" charset="-128"/>
            </a:rPr>
            <a:t>Long-term investment by  MNCs</a:t>
          </a:r>
          <a:endParaRPr lang="en-US" sz="3000" kern="1200" dirty="0"/>
        </a:p>
        <a:p>
          <a:pPr marL="285750" lvl="1" indent="-285750" algn="l" defTabSz="1333500">
            <a:lnSpc>
              <a:spcPct val="90000"/>
            </a:lnSpc>
            <a:spcBef>
              <a:spcPct val="0"/>
            </a:spcBef>
            <a:spcAft>
              <a:spcPct val="15000"/>
            </a:spcAft>
            <a:buChar char="••"/>
          </a:pPr>
          <a:endParaRPr lang="en-US" sz="3000" kern="1200" dirty="0"/>
        </a:p>
      </dsp:txBody>
      <dsp:txXfrm>
        <a:off x="1248944" y="968559"/>
        <a:ext cx="5618839" cy="2236818"/>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C59DCD-C26A-514C-B2A1-2885B92A4EF8}">
      <dsp:nvSpPr>
        <dsp:cNvPr id="0" name=""/>
        <dsp:cNvSpPr/>
      </dsp:nvSpPr>
      <dsp:spPr>
        <a:xfrm>
          <a:off x="1087247" y="0"/>
          <a:ext cx="2127694" cy="1182052"/>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Advantages of FDI</a:t>
          </a:r>
          <a:endParaRPr lang="en-US" sz="2200" kern="1200" dirty="0"/>
        </a:p>
      </dsp:txBody>
      <dsp:txXfrm>
        <a:off x="1121868" y="34621"/>
        <a:ext cx="2058452" cy="1112810"/>
      </dsp:txXfrm>
    </dsp:sp>
    <dsp:sp modelId="{88EFC6EC-EACC-C04A-B8D9-E9E5CFA9DB5D}">
      <dsp:nvSpPr>
        <dsp:cNvPr id="0" name=""/>
        <dsp:cNvSpPr/>
      </dsp:nvSpPr>
      <dsp:spPr>
        <a:xfrm>
          <a:off x="4160583" y="0"/>
          <a:ext cx="2127694" cy="1182052"/>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Disadvantages of FDI</a:t>
          </a:r>
          <a:endParaRPr lang="en-US" sz="2200" kern="1200" dirty="0"/>
        </a:p>
      </dsp:txBody>
      <dsp:txXfrm>
        <a:off x="4195204" y="34621"/>
        <a:ext cx="2058452" cy="1112810"/>
      </dsp:txXfrm>
    </dsp:sp>
    <dsp:sp modelId="{95D59F5B-00B6-BD44-8062-759B47CBE998}">
      <dsp:nvSpPr>
        <dsp:cNvPr id="0" name=""/>
        <dsp:cNvSpPr/>
      </dsp:nvSpPr>
      <dsp:spPr>
        <a:xfrm>
          <a:off x="3244492" y="5023722"/>
          <a:ext cx="886539" cy="886539"/>
        </a:xfrm>
        <a:prstGeom prst="triangle">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55A79D6D-7E6C-1E48-ACBA-07B10E602A8C}">
      <dsp:nvSpPr>
        <dsp:cNvPr id="0" name=""/>
        <dsp:cNvSpPr/>
      </dsp:nvSpPr>
      <dsp:spPr>
        <a:xfrm>
          <a:off x="1028144" y="4652558"/>
          <a:ext cx="5319235" cy="359343"/>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a:scene3d>
          <a:camera prst="orthographicFront">
            <a:rot lat="0" lon="0" rev="0"/>
          </a:camera>
          <a:lightRig rig="threePt" dir="t"/>
        </a:scene3d>
      </dsp:spPr>
      <dsp:style>
        <a:lnRef idx="1">
          <a:scrgbClr r="0" g="0" b="0"/>
        </a:lnRef>
        <a:fillRef idx="1">
          <a:scrgbClr r="0" g="0" b="0"/>
        </a:fillRef>
        <a:effectRef idx="0">
          <a:scrgbClr r="0" g="0" b="0"/>
        </a:effectRef>
        <a:fontRef idx="minor"/>
      </dsp:style>
    </dsp:sp>
    <dsp:sp modelId="{337F89B9-3BC8-A542-AD95-D9B9EC54C373}">
      <dsp:nvSpPr>
        <dsp:cNvPr id="0" name=""/>
        <dsp:cNvSpPr/>
      </dsp:nvSpPr>
      <dsp:spPr>
        <a:xfrm>
          <a:off x="4160583" y="3881860"/>
          <a:ext cx="2127694" cy="728144"/>
        </a:xfrm>
        <a:prstGeom prst="roundRect">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May expatriate profits and avoid taxes</a:t>
          </a:r>
          <a:endParaRPr lang="en-US" sz="1500" kern="1200" dirty="0"/>
        </a:p>
      </dsp:txBody>
      <dsp:txXfrm>
        <a:off x="4196128" y="3917405"/>
        <a:ext cx="2056604" cy="657054"/>
      </dsp:txXfrm>
    </dsp:sp>
    <dsp:sp modelId="{0408711E-4FE0-4849-9BC5-815E9583BB2C}">
      <dsp:nvSpPr>
        <dsp:cNvPr id="0" name=""/>
        <dsp:cNvSpPr/>
      </dsp:nvSpPr>
      <dsp:spPr>
        <a:xfrm>
          <a:off x="4160583" y="3096977"/>
          <a:ext cx="2127694" cy="728144"/>
        </a:xfrm>
        <a:prstGeom prst="roundRect">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May exploit domestic labor</a:t>
          </a:r>
          <a:endParaRPr lang="en-US" sz="1500" kern="1200" dirty="0"/>
        </a:p>
      </dsp:txBody>
      <dsp:txXfrm>
        <a:off x="4196128" y="3132522"/>
        <a:ext cx="2056604" cy="657054"/>
      </dsp:txXfrm>
    </dsp:sp>
    <dsp:sp modelId="{3999EBDB-B694-BF4A-97A7-AF7BEC508663}">
      <dsp:nvSpPr>
        <dsp:cNvPr id="0" name=""/>
        <dsp:cNvSpPr/>
      </dsp:nvSpPr>
      <dsp:spPr>
        <a:xfrm>
          <a:off x="4160583" y="2312094"/>
          <a:ext cx="2127694" cy="728144"/>
        </a:xfrm>
        <a:prstGeom prst="roundRect">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May exploit the environment</a:t>
          </a:r>
          <a:endParaRPr lang="en-US" sz="1500" kern="1200" dirty="0"/>
        </a:p>
      </dsp:txBody>
      <dsp:txXfrm>
        <a:off x="4196128" y="2347639"/>
        <a:ext cx="2056604" cy="657054"/>
      </dsp:txXfrm>
    </dsp:sp>
    <dsp:sp modelId="{7C2E760B-0C1A-3D4A-9753-E5EB4CA96C8C}">
      <dsp:nvSpPr>
        <dsp:cNvPr id="0" name=""/>
        <dsp:cNvSpPr/>
      </dsp:nvSpPr>
      <dsp:spPr>
        <a:xfrm>
          <a:off x="4160583" y="1513027"/>
          <a:ext cx="2127694" cy="728144"/>
        </a:xfrm>
        <a:prstGeom prst="roundRect">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MNCs may provide their own labor</a:t>
          </a:r>
          <a:endParaRPr lang="en-US" sz="1500" kern="1200" dirty="0"/>
        </a:p>
      </dsp:txBody>
      <dsp:txXfrm>
        <a:off x="4196128" y="1548572"/>
        <a:ext cx="2056604" cy="657054"/>
      </dsp:txXfrm>
    </dsp:sp>
    <dsp:sp modelId="{26756081-FE83-5A42-AC67-D41255AA0FC9}">
      <dsp:nvSpPr>
        <dsp:cNvPr id="0" name=""/>
        <dsp:cNvSpPr/>
      </dsp:nvSpPr>
      <dsp:spPr>
        <a:xfrm>
          <a:off x="1087247" y="3881860"/>
          <a:ext cx="2127694" cy="728144"/>
        </a:xfrm>
        <a:prstGeom prst="roundRect">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Provides employment and training</a:t>
          </a:r>
          <a:endParaRPr lang="en-US" sz="1500" kern="1200" dirty="0"/>
        </a:p>
      </dsp:txBody>
      <dsp:txXfrm>
        <a:off x="1122792" y="3917405"/>
        <a:ext cx="2056604" cy="657054"/>
      </dsp:txXfrm>
    </dsp:sp>
    <dsp:sp modelId="{769669AB-8E85-5548-8120-A795ED15B7A5}">
      <dsp:nvSpPr>
        <dsp:cNvPr id="0" name=""/>
        <dsp:cNvSpPr/>
      </dsp:nvSpPr>
      <dsp:spPr>
        <a:xfrm>
          <a:off x="1087247" y="3096977"/>
          <a:ext cx="2127694" cy="728144"/>
        </a:xfrm>
        <a:prstGeom prst="roundRect">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Revenue for government</a:t>
          </a:r>
          <a:endParaRPr lang="en-US" sz="1500" kern="1200" dirty="0"/>
        </a:p>
      </dsp:txBody>
      <dsp:txXfrm>
        <a:off x="1122792" y="3132522"/>
        <a:ext cx="2056604" cy="657054"/>
      </dsp:txXfrm>
    </dsp:sp>
    <dsp:sp modelId="{EE3E58FD-E953-AF4F-875F-97E710642B4F}">
      <dsp:nvSpPr>
        <dsp:cNvPr id="0" name=""/>
        <dsp:cNvSpPr/>
      </dsp:nvSpPr>
      <dsp:spPr>
        <a:xfrm>
          <a:off x="1087247" y="2312094"/>
          <a:ext cx="2127694" cy="728144"/>
        </a:xfrm>
        <a:prstGeom prst="roundRect">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Multiplier effect</a:t>
          </a:r>
          <a:endParaRPr lang="en-US" sz="1500" kern="1200" dirty="0"/>
        </a:p>
      </dsp:txBody>
      <dsp:txXfrm>
        <a:off x="1122792" y="2347639"/>
        <a:ext cx="2056604" cy="657054"/>
      </dsp:txXfrm>
    </dsp:sp>
    <dsp:sp modelId="{3D242B2C-E960-7045-97C4-39A14A6413BA}">
      <dsp:nvSpPr>
        <dsp:cNvPr id="0" name=""/>
        <dsp:cNvSpPr/>
      </dsp:nvSpPr>
      <dsp:spPr>
        <a:xfrm>
          <a:off x="1087247" y="1513027"/>
          <a:ext cx="2127694" cy="728144"/>
        </a:xfrm>
        <a:prstGeom prst="roundRect">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Fills</a:t>
          </a:r>
          <a:r>
            <a:rPr lang="en-US" sz="1500" kern="1200" baseline="0" dirty="0" smtClean="0"/>
            <a:t> domestic savings gap</a:t>
          </a:r>
          <a:endParaRPr lang="en-US" sz="1500" kern="1200" dirty="0"/>
        </a:p>
      </dsp:txBody>
      <dsp:txXfrm>
        <a:off x="1122792" y="1548572"/>
        <a:ext cx="2056604" cy="657054"/>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4130CF-05C8-B142-8060-11A9273BAE7F}">
      <dsp:nvSpPr>
        <dsp:cNvPr id="0" name=""/>
        <dsp:cNvSpPr/>
      </dsp:nvSpPr>
      <dsp:spPr>
        <a:xfrm>
          <a:off x="2872" y="67875"/>
          <a:ext cx="2465715" cy="777599"/>
        </a:xfrm>
        <a:prstGeom prst="roundRect">
          <a:avLst>
            <a:gd name="adj" fmla="val 10000"/>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68580" numCol="1" spcCol="1270" anchor="t" anchorCtr="0">
          <a:noAutofit/>
        </a:bodyPr>
        <a:lstStyle/>
        <a:p>
          <a:pPr lvl="0" algn="l" defTabSz="800100">
            <a:lnSpc>
              <a:spcPct val="90000"/>
            </a:lnSpc>
            <a:spcBef>
              <a:spcPct val="0"/>
            </a:spcBef>
            <a:spcAft>
              <a:spcPct val="35000"/>
            </a:spcAft>
          </a:pPr>
          <a:r>
            <a:rPr lang="en-US" sz="1800" kern="1200" dirty="0" smtClean="0"/>
            <a:t>Microcredit</a:t>
          </a:r>
          <a:endParaRPr lang="en-US" sz="1800" kern="1200" dirty="0"/>
        </a:p>
      </dsp:txBody>
      <dsp:txXfrm>
        <a:off x="2872" y="67875"/>
        <a:ext cx="2465715" cy="518400"/>
      </dsp:txXfrm>
    </dsp:sp>
    <dsp:sp modelId="{8B652F9B-93F2-A143-8027-2302041BDFB2}">
      <dsp:nvSpPr>
        <dsp:cNvPr id="0" name=""/>
        <dsp:cNvSpPr/>
      </dsp:nvSpPr>
      <dsp:spPr>
        <a:xfrm>
          <a:off x="507898" y="586275"/>
          <a:ext cx="2465715" cy="265578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8016" tIns="128016" rIns="128016" bIns="128016" numCol="1" spcCol="1270" anchor="t" anchorCtr="0">
          <a:noAutofit/>
        </a:bodyPr>
        <a:lstStyle/>
        <a:p>
          <a:pPr marL="171450" lvl="1" indent="-171450" algn="l" defTabSz="800100">
            <a:lnSpc>
              <a:spcPct val="90000"/>
            </a:lnSpc>
            <a:spcBef>
              <a:spcPct val="0"/>
            </a:spcBef>
            <a:spcAft>
              <a:spcPct val="15000"/>
            </a:spcAft>
            <a:buChar char="••"/>
          </a:pPr>
          <a:r>
            <a:rPr lang="en-US" sz="1800" kern="1200" dirty="0" smtClean="0">
              <a:ea typeface="ＭＳ Ｐゴシック" charset="-128"/>
              <a:cs typeface="ＭＳ Ｐゴシック" charset="-128"/>
            </a:rPr>
            <a:t>Capital to small scale business projects</a:t>
          </a:r>
          <a:endParaRPr lang="en-US" sz="1800" kern="1200" dirty="0"/>
        </a:p>
        <a:p>
          <a:pPr marL="171450" lvl="1" indent="-171450" algn="l" defTabSz="800100">
            <a:lnSpc>
              <a:spcPct val="90000"/>
            </a:lnSpc>
            <a:spcBef>
              <a:spcPct val="0"/>
            </a:spcBef>
            <a:spcAft>
              <a:spcPct val="15000"/>
            </a:spcAft>
            <a:buChar char="••"/>
          </a:pPr>
          <a:endParaRPr lang="en-US" sz="1800" kern="1200" dirty="0"/>
        </a:p>
      </dsp:txBody>
      <dsp:txXfrm>
        <a:off x="580116" y="658493"/>
        <a:ext cx="2321279" cy="2511351"/>
      </dsp:txXfrm>
    </dsp:sp>
    <dsp:sp modelId="{3E264D56-E960-AE40-B209-3C9F56E7956D}">
      <dsp:nvSpPr>
        <dsp:cNvPr id="0" name=""/>
        <dsp:cNvSpPr/>
      </dsp:nvSpPr>
      <dsp:spPr>
        <a:xfrm>
          <a:off x="4411662" y="193983"/>
          <a:ext cx="792442" cy="613891"/>
        </a:xfrm>
        <a:prstGeom prst="rightArrow">
          <a:avLst>
            <a:gd name="adj1" fmla="val 60000"/>
            <a:gd name="adj2" fmla="val 50000"/>
          </a:avLst>
        </a:prstGeom>
        <a:gradFill rotWithShape="0">
          <a:gsLst>
            <a:gs pos="0">
              <a:schemeClr val="accent1">
                <a:tint val="60000"/>
                <a:hueOff val="0"/>
                <a:satOff val="0"/>
                <a:lumOff val="0"/>
                <a:alphaOff val="0"/>
                <a:tint val="92000"/>
                <a:satMod val="110000"/>
                <a:lumMod val="110000"/>
              </a:schemeClr>
            </a:gs>
            <a:gs pos="100000">
              <a:schemeClr val="accent1">
                <a:tint val="60000"/>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dirty="0"/>
        </a:p>
      </dsp:txBody>
      <dsp:txXfrm>
        <a:off x="4411662" y="316761"/>
        <a:ext cx="608275" cy="368335"/>
      </dsp:txXfrm>
    </dsp:sp>
    <dsp:sp modelId="{4B904854-5888-1047-A9D6-7C6C5C951DC7}">
      <dsp:nvSpPr>
        <dsp:cNvPr id="0" name=""/>
        <dsp:cNvSpPr/>
      </dsp:nvSpPr>
      <dsp:spPr>
        <a:xfrm>
          <a:off x="3963761" y="67875"/>
          <a:ext cx="2465715" cy="777599"/>
        </a:xfrm>
        <a:prstGeom prst="roundRect">
          <a:avLst>
            <a:gd name="adj" fmla="val 10000"/>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68580" numCol="1" spcCol="1270" anchor="t" anchorCtr="0">
          <a:noAutofit/>
        </a:bodyPr>
        <a:lstStyle/>
        <a:p>
          <a:pPr lvl="0" algn="l" defTabSz="800100">
            <a:lnSpc>
              <a:spcPct val="90000"/>
            </a:lnSpc>
            <a:spcBef>
              <a:spcPct val="0"/>
            </a:spcBef>
            <a:spcAft>
              <a:spcPct val="35000"/>
            </a:spcAft>
          </a:pPr>
          <a:r>
            <a:rPr lang="en-US" sz="1800" kern="1200" dirty="0" smtClean="0"/>
            <a:t>Fair Trade</a:t>
          </a:r>
          <a:endParaRPr lang="en-US" sz="1800" kern="1200" dirty="0"/>
        </a:p>
      </dsp:txBody>
      <dsp:txXfrm>
        <a:off x="3963761" y="67875"/>
        <a:ext cx="2465715" cy="518400"/>
      </dsp:txXfrm>
    </dsp:sp>
    <dsp:sp modelId="{5E1D1424-EE41-D448-8B47-D6146157466D}">
      <dsp:nvSpPr>
        <dsp:cNvPr id="0" name=""/>
        <dsp:cNvSpPr/>
      </dsp:nvSpPr>
      <dsp:spPr>
        <a:xfrm>
          <a:off x="4468787" y="586275"/>
          <a:ext cx="2465715" cy="265578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8016" tIns="128016" rIns="128016" bIns="128016" numCol="1" spcCol="1270" anchor="t" anchorCtr="0">
          <a:noAutofit/>
        </a:bodyPr>
        <a:lstStyle/>
        <a:p>
          <a:pPr marL="171450" lvl="1" indent="-171450" algn="l" defTabSz="800100">
            <a:lnSpc>
              <a:spcPct val="90000"/>
            </a:lnSpc>
            <a:spcBef>
              <a:spcPct val="0"/>
            </a:spcBef>
            <a:spcAft>
              <a:spcPct val="15000"/>
            </a:spcAft>
            <a:buChar char="••"/>
          </a:pPr>
          <a:r>
            <a:rPr lang="en-US" sz="1800" kern="1200" dirty="0" smtClean="0">
              <a:ea typeface="ＭＳ Ｐゴシック" charset="-128"/>
              <a:cs typeface="ＭＳ Ｐゴシック" charset="-128"/>
            </a:rPr>
            <a:t>FairTrade bodies allow farmers and small businesses  to use an internationally recognized logo that certain standards of fairness are met </a:t>
          </a:r>
          <a:endParaRPr lang="en-US" sz="1800" kern="1200" dirty="0"/>
        </a:p>
      </dsp:txBody>
      <dsp:txXfrm>
        <a:off x="4541005" y="658493"/>
        <a:ext cx="2321279" cy="2511351"/>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EDF9AE-FA68-434A-BB0A-1FF932BDD1EC}">
      <dsp:nvSpPr>
        <dsp:cNvPr id="0" name=""/>
        <dsp:cNvSpPr/>
      </dsp:nvSpPr>
      <dsp:spPr>
        <a:xfrm>
          <a:off x="4648136" y="2968857"/>
          <a:ext cx="91440" cy="552459"/>
        </a:xfrm>
        <a:custGeom>
          <a:avLst/>
          <a:gdLst/>
          <a:ahLst/>
          <a:cxnLst/>
          <a:rect l="0" t="0" r="0" b="0"/>
          <a:pathLst>
            <a:path>
              <a:moveTo>
                <a:pt x="45720" y="0"/>
              </a:moveTo>
              <a:lnTo>
                <a:pt x="45720" y="552459"/>
              </a:lnTo>
            </a:path>
          </a:pathLst>
        </a:custGeom>
        <a:noFill/>
        <a:ln w="127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F38464D-9828-A84D-9605-2133BF185406}">
      <dsp:nvSpPr>
        <dsp:cNvPr id="0" name=""/>
        <dsp:cNvSpPr/>
      </dsp:nvSpPr>
      <dsp:spPr>
        <a:xfrm>
          <a:off x="3533006" y="1210169"/>
          <a:ext cx="1160849" cy="552459"/>
        </a:xfrm>
        <a:custGeom>
          <a:avLst/>
          <a:gdLst/>
          <a:ahLst/>
          <a:cxnLst/>
          <a:rect l="0" t="0" r="0" b="0"/>
          <a:pathLst>
            <a:path>
              <a:moveTo>
                <a:pt x="0" y="0"/>
              </a:moveTo>
              <a:lnTo>
                <a:pt x="0" y="376484"/>
              </a:lnTo>
              <a:lnTo>
                <a:pt x="1160849" y="376484"/>
              </a:lnTo>
              <a:lnTo>
                <a:pt x="1160849" y="552459"/>
              </a:lnTo>
            </a:path>
          </a:pathLst>
        </a:custGeom>
        <a:noFill/>
        <a:ln w="127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498E5CF-C150-B948-B47B-604EE8605DDE}">
      <dsp:nvSpPr>
        <dsp:cNvPr id="0" name=""/>
        <dsp:cNvSpPr/>
      </dsp:nvSpPr>
      <dsp:spPr>
        <a:xfrm>
          <a:off x="2326436" y="2968857"/>
          <a:ext cx="91440" cy="552459"/>
        </a:xfrm>
        <a:custGeom>
          <a:avLst/>
          <a:gdLst/>
          <a:ahLst/>
          <a:cxnLst/>
          <a:rect l="0" t="0" r="0" b="0"/>
          <a:pathLst>
            <a:path>
              <a:moveTo>
                <a:pt x="45720" y="0"/>
              </a:moveTo>
              <a:lnTo>
                <a:pt x="45720" y="552459"/>
              </a:lnTo>
            </a:path>
          </a:pathLst>
        </a:custGeom>
        <a:noFill/>
        <a:ln w="127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BC98A0A-8BDA-174E-9DB7-C1C3B9012609}">
      <dsp:nvSpPr>
        <dsp:cNvPr id="0" name=""/>
        <dsp:cNvSpPr/>
      </dsp:nvSpPr>
      <dsp:spPr>
        <a:xfrm>
          <a:off x="2372156" y="1210169"/>
          <a:ext cx="1160849" cy="552459"/>
        </a:xfrm>
        <a:custGeom>
          <a:avLst/>
          <a:gdLst/>
          <a:ahLst/>
          <a:cxnLst/>
          <a:rect l="0" t="0" r="0" b="0"/>
          <a:pathLst>
            <a:path>
              <a:moveTo>
                <a:pt x="1160849" y="0"/>
              </a:moveTo>
              <a:lnTo>
                <a:pt x="1160849" y="376484"/>
              </a:lnTo>
              <a:lnTo>
                <a:pt x="0" y="376484"/>
              </a:lnTo>
              <a:lnTo>
                <a:pt x="0" y="552459"/>
              </a:lnTo>
            </a:path>
          </a:pathLst>
        </a:custGeom>
        <a:noFill/>
        <a:ln w="127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8453B3A-9B4D-8E48-B5D7-D4F7A1BACA5E}">
      <dsp:nvSpPr>
        <dsp:cNvPr id="0" name=""/>
        <dsp:cNvSpPr/>
      </dsp:nvSpPr>
      <dsp:spPr>
        <a:xfrm>
          <a:off x="2583219" y="3941"/>
          <a:ext cx="1899572" cy="1206228"/>
        </a:xfrm>
        <a:prstGeom prst="roundRect">
          <a:avLst>
            <a:gd name="adj" fmla="val 10000"/>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sp>
    <dsp:sp modelId="{05F91E4E-A6A0-5D47-9F68-BE63D44AA367}">
      <dsp:nvSpPr>
        <dsp:cNvPr id="0" name=""/>
        <dsp:cNvSpPr/>
      </dsp:nvSpPr>
      <dsp:spPr>
        <a:xfrm>
          <a:off x="2794283" y="204451"/>
          <a:ext cx="1899572" cy="120622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Types of Aid</a:t>
          </a:r>
          <a:endParaRPr lang="en-US" sz="1500" kern="1200" dirty="0"/>
        </a:p>
      </dsp:txBody>
      <dsp:txXfrm>
        <a:off x="2829612" y="239780"/>
        <a:ext cx="1828914" cy="1135570"/>
      </dsp:txXfrm>
    </dsp:sp>
    <dsp:sp modelId="{0E6F66D7-7E52-2F4C-BE6D-25435611B651}">
      <dsp:nvSpPr>
        <dsp:cNvPr id="0" name=""/>
        <dsp:cNvSpPr/>
      </dsp:nvSpPr>
      <dsp:spPr>
        <a:xfrm>
          <a:off x="1422369" y="1762628"/>
          <a:ext cx="1899572" cy="1206228"/>
        </a:xfrm>
        <a:prstGeom prst="roundRect">
          <a:avLst>
            <a:gd name="adj" fmla="val 10000"/>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sp>
    <dsp:sp modelId="{8B0FFDC5-999A-4847-886F-7701F5E9B862}">
      <dsp:nvSpPr>
        <dsp:cNvPr id="0" name=""/>
        <dsp:cNvSpPr/>
      </dsp:nvSpPr>
      <dsp:spPr>
        <a:xfrm>
          <a:off x="1633433" y="1963139"/>
          <a:ext cx="1899572" cy="120622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Humanitarian</a:t>
          </a:r>
          <a:endParaRPr lang="en-US" sz="1500" kern="1200" dirty="0"/>
        </a:p>
      </dsp:txBody>
      <dsp:txXfrm>
        <a:off x="1668762" y="1998468"/>
        <a:ext cx="1828914" cy="1135570"/>
      </dsp:txXfrm>
    </dsp:sp>
    <dsp:sp modelId="{C936C8A8-F1F5-2741-9815-B50AF81BC41B}">
      <dsp:nvSpPr>
        <dsp:cNvPr id="0" name=""/>
        <dsp:cNvSpPr/>
      </dsp:nvSpPr>
      <dsp:spPr>
        <a:xfrm>
          <a:off x="1422369" y="3521316"/>
          <a:ext cx="1899572" cy="1206228"/>
        </a:xfrm>
        <a:prstGeom prst="roundRect">
          <a:avLst>
            <a:gd name="adj" fmla="val 10000"/>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sp>
    <dsp:sp modelId="{907B395E-0F65-8F48-9658-3EFB7FBB8585}">
      <dsp:nvSpPr>
        <dsp:cNvPr id="0" name=""/>
        <dsp:cNvSpPr/>
      </dsp:nvSpPr>
      <dsp:spPr>
        <a:xfrm>
          <a:off x="1633433" y="3721827"/>
          <a:ext cx="1899572" cy="120622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Food, medicine emergency relief</a:t>
          </a:r>
          <a:endParaRPr lang="en-US" sz="1500" kern="1200" dirty="0"/>
        </a:p>
      </dsp:txBody>
      <dsp:txXfrm>
        <a:off x="1668762" y="3757156"/>
        <a:ext cx="1828914" cy="1135570"/>
      </dsp:txXfrm>
    </dsp:sp>
    <dsp:sp modelId="{49F41F9B-7E84-2542-ABE9-F5802C773A84}">
      <dsp:nvSpPr>
        <dsp:cNvPr id="0" name=""/>
        <dsp:cNvSpPr/>
      </dsp:nvSpPr>
      <dsp:spPr>
        <a:xfrm>
          <a:off x="3744069" y="1762628"/>
          <a:ext cx="1899572" cy="1206228"/>
        </a:xfrm>
        <a:prstGeom prst="roundRect">
          <a:avLst>
            <a:gd name="adj" fmla="val 10000"/>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sp>
    <dsp:sp modelId="{F54326D3-F712-D043-8181-188C4E6CDB54}">
      <dsp:nvSpPr>
        <dsp:cNvPr id="0" name=""/>
        <dsp:cNvSpPr/>
      </dsp:nvSpPr>
      <dsp:spPr>
        <a:xfrm>
          <a:off x="3955133" y="1963139"/>
          <a:ext cx="1899572" cy="120622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Development</a:t>
          </a:r>
          <a:endParaRPr lang="en-US" sz="1500" kern="1200" dirty="0"/>
        </a:p>
      </dsp:txBody>
      <dsp:txXfrm>
        <a:off x="3990462" y="1998468"/>
        <a:ext cx="1828914" cy="1135570"/>
      </dsp:txXfrm>
    </dsp:sp>
    <dsp:sp modelId="{B6221AB2-9628-0049-B4D2-55A91292B237}">
      <dsp:nvSpPr>
        <dsp:cNvPr id="0" name=""/>
        <dsp:cNvSpPr/>
      </dsp:nvSpPr>
      <dsp:spPr>
        <a:xfrm>
          <a:off x="3744069" y="3521316"/>
          <a:ext cx="1899572" cy="1206228"/>
        </a:xfrm>
        <a:prstGeom prst="roundRect">
          <a:avLst>
            <a:gd name="adj" fmla="val 10000"/>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sp>
    <dsp:sp modelId="{49A34C4B-41F9-E74D-803B-5CBFE92C9525}">
      <dsp:nvSpPr>
        <dsp:cNvPr id="0" name=""/>
        <dsp:cNvSpPr/>
      </dsp:nvSpPr>
      <dsp:spPr>
        <a:xfrm>
          <a:off x="3955133" y="3721827"/>
          <a:ext cx="1899572" cy="120622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Improve human resources, technology and fund specific projects</a:t>
          </a:r>
          <a:endParaRPr lang="en-US" sz="1500" kern="1200" dirty="0"/>
        </a:p>
      </dsp:txBody>
      <dsp:txXfrm>
        <a:off x="3990462" y="3757156"/>
        <a:ext cx="1828914" cy="1135570"/>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6BBF39-A12F-7D40-9F6F-746C13C3E814}">
      <dsp:nvSpPr>
        <dsp:cNvPr id="0" name=""/>
        <dsp:cNvSpPr/>
      </dsp:nvSpPr>
      <dsp:spPr>
        <a:xfrm>
          <a:off x="1324201" y="290929"/>
          <a:ext cx="4090060" cy="4090060"/>
        </a:xfrm>
        <a:prstGeom prst="pie">
          <a:avLst>
            <a:gd name="adj1" fmla="val 16200000"/>
            <a:gd name="adj2" fmla="val 20520000"/>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kern="1200" dirty="0" smtClean="0"/>
            <a:t>Long Term loans</a:t>
          </a:r>
          <a:endParaRPr lang="en-US" sz="1900" kern="1200" dirty="0"/>
        </a:p>
      </dsp:txBody>
      <dsp:txXfrm>
        <a:off x="3420844" y="902004"/>
        <a:ext cx="1387699" cy="949478"/>
      </dsp:txXfrm>
    </dsp:sp>
    <dsp:sp modelId="{78775721-1E51-C248-A263-4F606A5ABBC4}">
      <dsp:nvSpPr>
        <dsp:cNvPr id="0" name=""/>
        <dsp:cNvSpPr/>
      </dsp:nvSpPr>
      <dsp:spPr>
        <a:xfrm>
          <a:off x="1181049" y="488129"/>
          <a:ext cx="4090060" cy="4090060"/>
        </a:xfrm>
        <a:prstGeom prst="pie">
          <a:avLst>
            <a:gd name="adj1" fmla="val 20520000"/>
            <a:gd name="adj2" fmla="val 3240000"/>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kern="1200" dirty="0" smtClean="0"/>
            <a:t>Tied Aid</a:t>
          </a:r>
          <a:endParaRPr lang="en-US" sz="1900" kern="1200" dirty="0"/>
        </a:p>
      </dsp:txBody>
      <dsp:txXfrm>
        <a:off x="3854196" y="2338394"/>
        <a:ext cx="1217280" cy="1027384"/>
      </dsp:txXfrm>
    </dsp:sp>
    <dsp:sp modelId="{9DB0E415-BCB7-134D-B9E2-02782EAF9FE9}">
      <dsp:nvSpPr>
        <dsp:cNvPr id="0" name=""/>
        <dsp:cNvSpPr/>
      </dsp:nvSpPr>
      <dsp:spPr>
        <a:xfrm>
          <a:off x="1181049" y="488129"/>
          <a:ext cx="4090060" cy="4090060"/>
        </a:xfrm>
        <a:prstGeom prst="pie">
          <a:avLst>
            <a:gd name="adj1" fmla="val 3240000"/>
            <a:gd name="adj2" fmla="val 7560000"/>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kern="1200" dirty="0" smtClean="0"/>
            <a:t>Project Aid</a:t>
          </a:r>
          <a:endParaRPr lang="en-US" sz="1900" kern="1200" dirty="0"/>
        </a:p>
      </dsp:txBody>
      <dsp:txXfrm>
        <a:off x="2495711" y="3555674"/>
        <a:ext cx="1460736" cy="876441"/>
      </dsp:txXfrm>
    </dsp:sp>
    <dsp:sp modelId="{F17C08F3-0D35-4F42-ACA2-E6ABC90DCB6B}">
      <dsp:nvSpPr>
        <dsp:cNvPr id="0" name=""/>
        <dsp:cNvSpPr/>
      </dsp:nvSpPr>
      <dsp:spPr>
        <a:xfrm>
          <a:off x="1181049" y="488129"/>
          <a:ext cx="4090060" cy="4090060"/>
        </a:xfrm>
        <a:prstGeom prst="pie">
          <a:avLst>
            <a:gd name="adj1" fmla="val 7560000"/>
            <a:gd name="adj2" fmla="val 11880000"/>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kern="1200" dirty="0" smtClean="0"/>
            <a:t>Technical Assistance Aid</a:t>
          </a:r>
          <a:endParaRPr lang="en-US" sz="1900" kern="1200" dirty="0"/>
        </a:p>
      </dsp:txBody>
      <dsp:txXfrm>
        <a:off x="1375814" y="2338394"/>
        <a:ext cx="1217280" cy="1027384"/>
      </dsp:txXfrm>
    </dsp:sp>
    <dsp:sp modelId="{1C5B1E20-0A15-A046-833C-DD21F5EA9E71}">
      <dsp:nvSpPr>
        <dsp:cNvPr id="0" name=""/>
        <dsp:cNvSpPr/>
      </dsp:nvSpPr>
      <dsp:spPr>
        <a:xfrm>
          <a:off x="1181049" y="488129"/>
          <a:ext cx="4090060" cy="4090060"/>
        </a:xfrm>
        <a:prstGeom prst="pie">
          <a:avLst>
            <a:gd name="adj1" fmla="val 11880000"/>
            <a:gd name="adj2" fmla="val 16200000"/>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kern="1200" dirty="0" smtClean="0"/>
            <a:t>Commodity Aid</a:t>
          </a:r>
          <a:endParaRPr lang="en-US" sz="1900" kern="1200" dirty="0"/>
        </a:p>
      </dsp:txBody>
      <dsp:txXfrm>
        <a:off x="1777516" y="1111376"/>
        <a:ext cx="1387699" cy="949478"/>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C59DCD-C26A-514C-B2A1-2885B92A4EF8}">
      <dsp:nvSpPr>
        <dsp:cNvPr id="0" name=""/>
        <dsp:cNvSpPr/>
      </dsp:nvSpPr>
      <dsp:spPr>
        <a:xfrm>
          <a:off x="1087247" y="0"/>
          <a:ext cx="2127694" cy="1182052"/>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Advantages of Aid</a:t>
          </a:r>
          <a:endParaRPr lang="en-US" sz="2200" kern="1200" dirty="0"/>
        </a:p>
      </dsp:txBody>
      <dsp:txXfrm>
        <a:off x="1121868" y="34621"/>
        <a:ext cx="2058452" cy="1112810"/>
      </dsp:txXfrm>
    </dsp:sp>
    <dsp:sp modelId="{88EFC6EC-EACC-C04A-B8D9-E9E5CFA9DB5D}">
      <dsp:nvSpPr>
        <dsp:cNvPr id="0" name=""/>
        <dsp:cNvSpPr/>
      </dsp:nvSpPr>
      <dsp:spPr>
        <a:xfrm>
          <a:off x="4160583" y="0"/>
          <a:ext cx="2127694" cy="1182052"/>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Disadvantages of Aid</a:t>
          </a:r>
          <a:endParaRPr lang="en-US" sz="2200" kern="1200" dirty="0"/>
        </a:p>
      </dsp:txBody>
      <dsp:txXfrm>
        <a:off x="4195204" y="34621"/>
        <a:ext cx="2058452" cy="1112810"/>
      </dsp:txXfrm>
    </dsp:sp>
    <dsp:sp modelId="{95D59F5B-00B6-BD44-8062-759B47CBE998}">
      <dsp:nvSpPr>
        <dsp:cNvPr id="0" name=""/>
        <dsp:cNvSpPr/>
      </dsp:nvSpPr>
      <dsp:spPr>
        <a:xfrm>
          <a:off x="3244492" y="5023722"/>
          <a:ext cx="886539" cy="886539"/>
        </a:xfrm>
        <a:prstGeom prst="triangle">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19A8AB21-208C-E547-87BF-D10D9B59564F}">
      <dsp:nvSpPr>
        <dsp:cNvPr id="0" name=""/>
        <dsp:cNvSpPr/>
      </dsp:nvSpPr>
      <dsp:spPr>
        <a:xfrm rot="240000">
          <a:off x="1027332" y="4643830"/>
          <a:ext cx="5320860" cy="37207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8EBCE7F0-D344-0046-BB08-702E84987513}">
      <dsp:nvSpPr>
        <dsp:cNvPr id="0" name=""/>
        <dsp:cNvSpPr/>
      </dsp:nvSpPr>
      <dsp:spPr>
        <a:xfrm rot="240000">
          <a:off x="4227771" y="3973530"/>
          <a:ext cx="2111522" cy="729202"/>
        </a:xfrm>
        <a:prstGeom prst="roundRect">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Increased indebtedness</a:t>
          </a:r>
          <a:endParaRPr lang="en-US" sz="1500" kern="1200" dirty="0"/>
        </a:p>
      </dsp:txBody>
      <dsp:txXfrm>
        <a:off x="4263368" y="4009127"/>
        <a:ext cx="2040328" cy="658008"/>
      </dsp:txXfrm>
    </dsp:sp>
    <dsp:sp modelId="{4D6F1590-39E7-8342-A4DB-ACDBFA17D27C}">
      <dsp:nvSpPr>
        <dsp:cNvPr id="0" name=""/>
        <dsp:cNvSpPr/>
      </dsp:nvSpPr>
      <dsp:spPr>
        <a:xfrm rot="240000">
          <a:off x="4286874" y="3193376"/>
          <a:ext cx="2111522" cy="729202"/>
        </a:xfrm>
        <a:prstGeom prst="roundRect">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Wasteful projects</a:t>
          </a:r>
          <a:endParaRPr lang="en-US" sz="1500" kern="1200" dirty="0"/>
        </a:p>
      </dsp:txBody>
      <dsp:txXfrm>
        <a:off x="4322471" y="3228973"/>
        <a:ext cx="2040328" cy="658008"/>
      </dsp:txXfrm>
    </dsp:sp>
    <dsp:sp modelId="{7F1FBFBB-48DA-C44F-B2EA-5F1A034C4CEB}">
      <dsp:nvSpPr>
        <dsp:cNvPr id="0" name=""/>
        <dsp:cNvSpPr/>
      </dsp:nvSpPr>
      <dsp:spPr>
        <a:xfrm rot="240000">
          <a:off x="4345977" y="2413221"/>
          <a:ext cx="2111522" cy="729202"/>
        </a:xfrm>
        <a:prstGeom prst="roundRect">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Encourages dependency</a:t>
          </a:r>
          <a:endParaRPr lang="en-US" sz="1500" kern="1200" dirty="0"/>
        </a:p>
      </dsp:txBody>
      <dsp:txXfrm>
        <a:off x="4381574" y="2448818"/>
        <a:ext cx="2040328" cy="658008"/>
      </dsp:txXfrm>
    </dsp:sp>
    <dsp:sp modelId="{D8A4AD43-10FB-BF47-B144-9C34A679625E}">
      <dsp:nvSpPr>
        <dsp:cNvPr id="0" name=""/>
        <dsp:cNvSpPr/>
      </dsp:nvSpPr>
      <dsp:spPr>
        <a:xfrm rot="240000">
          <a:off x="4405079" y="1633067"/>
          <a:ext cx="2111522" cy="729202"/>
        </a:xfrm>
        <a:prstGeom prst="roundRect">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Encourages corruption</a:t>
          </a:r>
          <a:endParaRPr lang="en-US" sz="1500" kern="1200" dirty="0"/>
        </a:p>
      </dsp:txBody>
      <dsp:txXfrm>
        <a:off x="4440676" y="1668664"/>
        <a:ext cx="2040328" cy="658008"/>
      </dsp:txXfrm>
    </dsp:sp>
    <dsp:sp modelId="{3772628F-5D2D-6048-8077-7529B7F0875B}">
      <dsp:nvSpPr>
        <dsp:cNvPr id="0" name=""/>
        <dsp:cNvSpPr/>
      </dsp:nvSpPr>
      <dsp:spPr>
        <a:xfrm rot="240000">
          <a:off x="1154435" y="3760761"/>
          <a:ext cx="2111522" cy="729202"/>
        </a:xfrm>
        <a:prstGeom prst="roundRect">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Stimulate economy and foster investment</a:t>
          </a:r>
          <a:endParaRPr lang="en-US" sz="1500" kern="1200" dirty="0"/>
        </a:p>
      </dsp:txBody>
      <dsp:txXfrm>
        <a:off x="1190032" y="3796358"/>
        <a:ext cx="2040328" cy="658008"/>
      </dsp:txXfrm>
    </dsp:sp>
    <dsp:sp modelId="{9E2FC875-2B76-8F4C-8222-69D85FF0B247}">
      <dsp:nvSpPr>
        <dsp:cNvPr id="0" name=""/>
        <dsp:cNvSpPr/>
      </dsp:nvSpPr>
      <dsp:spPr>
        <a:xfrm rot="240000">
          <a:off x="1213538" y="2980606"/>
          <a:ext cx="2111522" cy="729202"/>
        </a:xfrm>
        <a:prstGeom prst="roundRect">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Better technology and capital accumulation </a:t>
          </a:r>
          <a:endParaRPr lang="en-US" sz="1500" kern="1200" dirty="0"/>
        </a:p>
      </dsp:txBody>
      <dsp:txXfrm>
        <a:off x="1249135" y="3016203"/>
        <a:ext cx="2040328" cy="658008"/>
      </dsp:txXfrm>
    </dsp:sp>
    <dsp:sp modelId="{E4053590-4D43-4246-AE7A-19E7FE39B818}">
      <dsp:nvSpPr>
        <dsp:cNvPr id="0" name=""/>
        <dsp:cNvSpPr/>
      </dsp:nvSpPr>
      <dsp:spPr>
        <a:xfrm rot="240000">
          <a:off x="1272640" y="2200452"/>
          <a:ext cx="2111522" cy="729202"/>
        </a:xfrm>
        <a:prstGeom prst="roundRect">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Improve health education and welfare</a:t>
          </a:r>
          <a:endParaRPr lang="en-US" sz="1500" kern="1200" dirty="0"/>
        </a:p>
      </dsp:txBody>
      <dsp:txXfrm>
        <a:off x="1308237" y="2236049"/>
        <a:ext cx="2040328" cy="658008"/>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38DE5C-D3BB-324A-AA76-823DB3210880}">
      <dsp:nvSpPr>
        <dsp:cNvPr id="0" name=""/>
        <dsp:cNvSpPr/>
      </dsp:nvSpPr>
      <dsp:spPr>
        <a:xfrm>
          <a:off x="2340608" y="527"/>
          <a:ext cx="3510912" cy="2056640"/>
        </a:xfrm>
        <a:prstGeom prst="rightArrow">
          <a:avLst>
            <a:gd name="adj1" fmla="val 75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700" tIns="12700" rIns="12700" bIns="12700" numCol="1" spcCol="1270" anchor="t" anchorCtr="0">
          <a:noAutofit/>
        </a:bodyPr>
        <a:lstStyle/>
        <a:p>
          <a:pPr marL="228600" lvl="1" indent="-228600" algn="l" defTabSz="889000">
            <a:lnSpc>
              <a:spcPct val="90000"/>
            </a:lnSpc>
            <a:spcBef>
              <a:spcPct val="0"/>
            </a:spcBef>
            <a:spcAft>
              <a:spcPct val="15000"/>
            </a:spcAft>
            <a:buChar char="••"/>
          </a:pPr>
          <a:r>
            <a:rPr lang="en-US" sz="2000" kern="1200" dirty="0" smtClean="0">
              <a:solidFill>
                <a:schemeClr val="tx1">
                  <a:lumMod val="95000"/>
                  <a:lumOff val="5000"/>
                </a:schemeClr>
              </a:solidFill>
            </a:rPr>
            <a:t>Export-led growth</a:t>
          </a:r>
          <a:endParaRPr lang="en-US" sz="2000" kern="1200" dirty="0"/>
        </a:p>
        <a:p>
          <a:pPr marL="228600" lvl="1" indent="-228600" algn="l" defTabSz="889000">
            <a:lnSpc>
              <a:spcPct val="90000"/>
            </a:lnSpc>
            <a:spcBef>
              <a:spcPct val="0"/>
            </a:spcBef>
            <a:spcAft>
              <a:spcPct val="15000"/>
            </a:spcAft>
            <a:buChar char="••"/>
          </a:pPr>
          <a:r>
            <a:rPr lang="en-US" sz="2000" kern="1200" dirty="0" smtClean="0">
              <a:solidFill>
                <a:schemeClr val="tx1">
                  <a:lumMod val="95000"/>
                  <a:lumOff val="5000"/>
                </a:schemeClr>
              </a:solidFill>
            </a:rPr>
            <a:t>FDI</a:t>
          </a:r>
          <a:endParaRPr lang="en-US" sz="2000" kern="1200" dirty="0"/>
        </a:p>
        <a:p>
          <a:pPr marL="228600" lvl="1" indent="-228600" algn="l" defTabSz="889000">
            <a:lnSpc>
              <a:spcPct val="90000"/>
            </a:lnSpc>
            <a:spcBef>
              <a:spcPct val="0"/>
            </a:spcBef>
            <a:spcAft>
              <a:spcPct val="15000"/>
            </a:spcAft>
            <a:buChar char="••"/>
          </a:pPr>
          <a:r>
            <a:rPr lang="en-US" sz="2000" kern="1200" dirty="0" smtClean="0">
              <a:solidFill>
                <a:schemeClr val="tx1">
                  <a:lumMod val="95000"/>
                  <a:lumOff val="5000"/>
                </a:schemeClr>
              </a:solidFill>
            </a:rPr>
            <a:t>privatization </a:t>
          </a:r>
          <a:endParaRPr lang="en-US" sz="2000" kern="1200" dirty="0"/>
        </a:p>
      </dsp:txBody>
      <dsp:txXfrm>
        <a:off x="2340608" y="257607"/>
        <a:ext cx="2739672" cy="1542480"/>
      </dsp:txXfrm>
    </dsp:sp>
    <dsp:sp modelId="{F962D601-EC41-6C40-9365-16D9620CCA39}">
      <dsp:nvSpPr>
        <dsp:cNvPr id="0" name=""/>
        <dsp:cNvSpPr/>
      </dsp:nvSpPr>
      <dsp:spPr>
        <a:xfrm>
          <a:off x="0" y="527"/>
          <a:ext cx="2340608" cy="2056640"/>
        </a:xfrm>
        <a:prstGeom prst="roundRect">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n-US" sz="2000" b="1" u="sng" kern="1200" dirty="0" smtClean="0">
              <a:solidFill>
                <a:schemeClr val="tx1">
                  <a:lumMod val="95000"/>
                  <a:lumOff val="5000"/>
                </a:schemeClr>
              </a:solidFill>
            </a:rPr>
            <a:t>Market-led Strategies</a:t>
          </a:r>
        </a:p>
        <a:p>
          <a:pPr lvl="0" algn="ctr" defTabSz="889000">
            <a:lnSpc>
              <a:spcPct val="90000"/>
            </a:lnSpc>
            <a:spcBef>
              <a:spcPct val="0"/>
            </a:spcBef>
            <a:spcAft>
              <a:spcPct val="35000"/>
            </a:spcAft>
          </a:pPr>
          <a:r>
            <a:rPr lang="en-US" sz="2000" kern="1200" dirty="0" smtClean="0">
              <a:solidFill>
                <a:schemeClr val="tx1">
                  <a:lumMod val="95000"/>
                  <a:lumOff val="5000"/>
                </a:schemeClr>
              </a:solidFill>
            </a:rPr>
            <a:t>Establish Free Markets</a:t>
          </a:r>
          <a:endParaRPr lang="en-US" sz="2000" kern="1200" dirty="0"/>
        </a:p>
      </dsp:txBody>
      <dsp:txXfrm>
        <a:off x="100397" y="100924"/>
        <a:ext cx="2139814" cy="1855846"/>
      </dsp:txXfrm>
    </dsp:sp>
    <dsp:sp modelId="{A94C3E9C-9713-374D-AF33-022DF77844AD}">
      <dsp:nvSpPr>
        <dsp:cNvPr id="0" name=""/>
        <dsp:cNvSpPr/>
      </dsp:nvSpPr>
      <dsp:spPr>
        <a:xfrm>
          <a:off x="2340608" y="2262832"/>
          <a:ext cx="3510912" cy="2056640"/>
        </a:xfrm>
        <a:prstGeom prst="rightArrow">
          <a:avLst>
            <a:gd name="adj1" fmla="val 75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700" tIns="12700" rIns="12700" bIns="12700" numCol="1" spcCol="1270" anchor="t" anchorCtr="0">
          <a:noAutofit/>
        </a:bodyPr>
        <a:lstStyle/>
        <a:p>
          <a:pPr marL="228600" lvl="1" indent="-228600" algn="l" defTabSz="889000">
            <a:lnSpc>
              <a:spcPct val="90000"/>
            </a:lnSpc>
            <a:spcBef>
              <a:spcPct val="0"/>
            </a:spcBef>
            <a:spcAft>
              <a:spcPct val="15000"/>
            </a:spcAft>
            <a:buChar char="••"/>
          </a:pPr>
          <a:r>
            <a:rPr lang="en-US" sz="2000" kern="1200" dirty="0" smtClean="0">
              <a:solidFill>
                <a:schemeClr val="tx1">
                  <a:lumMod val="95000"/>
                  <a:lumOff val="5000"/>
                </a:schemeClr>
              </a:solidFill>
            </a:rPr>
            <a:t>Import Substitution</a:t>
          </a:r>
          <a:endParaRPr lang="en-US" sz="2000" kern="1200" dirty="0"/>
        </a:p>
        <a:p>
          <a:pPr marL="228600" lvl="1" indent="-228600" algn="l" defTabSz="889000">
            <a:lnSpc>
              <a:spcPct val="90000"/>
            </a:lnSpc>
            <a:spcBef>
              <a:spcPct val="0"/>
            </a:spcBef>
            <a:spcAft>
              <a:spcPct val="15000"/>
            </a:spcAft>
            <a:buChar char="••"/>
          </a:pPr>
          <a:r>
            <a:rPr lang="en-US" sz="2000" kern="1200" dirty="0" smtClean="0">
              <a:solidFill>
                <a:schemeClr val="tx1">
                  <a:lumMod val="95000"/>
                  <a:lumOff val="5000"/>
                </a:schemeClr>
              </a:solidFill>
            </a:rPr>
            <a:t>protectionism</a:t>
          </a:r>
          <a:endParaRPr lang="en-US" sz="2000" kern="1200" dirty="0"/>
        </a:p>
        <a:p>
          <a:pPr marL="228600" lvl="1" indent="-228600" algn="l" defTabSz="889000">
            <a:lnSpc>
              <a:spcPct val="90000"/>
            </a:lnSpc>
            <a:spcBef>
              <a:spcPct val="0"/>
            </a:spcBef>
            <a:spcAft>
              <a:spcPct val="15000"/>
            </a:spcAft>
            <a:buChar char="••"/>
          </a:pPr>
          <a:r>
            <a:rPr lang="en-US" sz="2000" kern="1200" dirty="0" smtClean="0">
              <a:solidFill>
                <a:schemeClr val="tx1">
                  <a:lumMod val="95000"/>
                  <a:lumOff val="5000"/>
                </a:schemeClr>
              </a:solidFill>
            </a:rPr>
            <a:t>nationalization </a:t>
          </a:r>
          <a:endParaRPr lang="en-US" sz="2000" kern="1200" dirty="0"/>
        </a:p>
        <a:p>
          <a:pPr marL="228600" lvl="1" indent="-228600" algn="l" defTabSz="889000">
            <a:lnSpc>
              <a:spcPct val="90000"/>
            </a:lnSpc>
            <a:spcBef>
              <a:spcPct val="0"/>
            </a:spcBef>
            <a:spcAft>
              <a:spcPct val="15000"/>
            </a:spcAft>
            <a:buChar char="••"/>
          </a:pPr>
          <a:r>
            <a:rPr lang="en-US" sz="2000" kern="1200" dirty="0" smtClean="0">
              <a:solidFill>
                <a:schemeClr val="tx1">
                  <a:lumMod val="95000"/>
                  <a:lumOff val="5000"/>
                </a:schemeClr>
              </a:solidFill>
            </a:rPr>
            <a:t>exchange rate manipulation</a:t>
          </a:r>
        </a:p>
      </dsp:txBody>
      <dsp:txXfrm>
        <a:off x="2340608" y="2519912"/>
        <a:ext cx="2739672" cy="1542480"/>
      </dsp:txXfrm>
    </dsp:sp>
    <dsp:sp modelId="{3A396FE7-B465-9F43-8A94-D9B385341CCC}">
      <dsp:nvSpPr>
        <dsp:cNvPr id="0" name=""/>
        <dsp:cNvSpPr/>
      </dsp:nvSpPr>
      <dsp:spPr>
        <a:xfrm>
          <a:off x="0" y="2262832"/>
          <a:ext cx="2340608" cy="2056640"/>
        </a:xfrm>
        <a:prstGeom prst="roundRect">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n-US" sz="2000" b="1" u="sng" kern="1200" dirty="0" smtClean="0">
              <a:solidFill>
                <a:schemeClr val="tx1">
                  <a:lumMod val="95000"/>
                  <a:lumOff val="5000"/>
                </a:schemeClr>
              </a:solidFill>
            </a:rPr>
            <a:t>Interventionist Strategies</a:t>
          </a:r>
        </a:p>
        <a:p>
          <a:pPr lvl="0" algn="ctr" defTabSz="889000">
            <a:lnSpc>
              <a:spcPct val="90000"/>
            </a:lnSpc>
            <a:spcBef>
              <a:spcPct val="0"/>
            </a:spcBef>
            <a:spcAft>
              <a:spcPct val="35000"/>
            </a:spcAft>
          </a:pPr>
          <a:r>
            <a:rPr lang="en-US" sz="2000" kern="1200" dirty="0" smtClean="0">
              <a:solidFill>
                <a:schemeClr val="tx1">
                  <a:lumMod val="95000"/>
                  <a:lumOff val="5000"/>
                </a:schemeClr>
              </a:solidFill>
            </a:rPr>
            <a:t>Active Government manipulation of markets</a:t>
          </a:r>
          <a:endParaRPr lang="en-US" sz="2000" kern="1200" dirty="0"/>
        </a:p>
      </dsp:txBody>
      <dsp:txXfrm>
        <a:off x="100397" y="2363229"/>
        <a:ext cx="2139814" cy="1855846"/>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4AB4A7-4F24-404C-B116-EAB114EA4F9F}">
      <dsp:nvSpPr>
        <dsp:cNvPr id="0" name=""/>
        <dsp:cNvSpPr/>
      </dsp:nvSpPr>
      <dsp:spPr>
        <a:xfrm>
          <a:off x="1460632" y="0"/>
          <a:ext cx="5494334" cy="3433958"/>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24273B6-2854-C643-B0D4-99B9F9140A93}">
      <dsp:nvSpPr>
        <dsp:cNvPr id="0" name=""/>
        <dsp:cNvSpPr/>
      </dsp:nvSpPr>
      <dsp:spPr>
        <a:xfrm>
          <a:off x="2001824" y="2553491"/>
          <a:ext cx="126369" cy="126369"/>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47BED96-8259-F342-8EF6-418FED7DD99F}">
      <dsp:nvSpPr>
        <dsp:cNvPr id="0" name=""/>
        <dsp:cNvSpPr/>
      </dsp:nvSpPr>
      <dsp:spPr>
        <a:xfrm>
          <a:off x="2065009" y="2616676"/>
          <a:ext cx="719757" cy="8172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961" tIns="0" rIns="0" bIns="0" numCol="1" spcCol="1270" anchor="t" anchorCtr="0">
          <a:noAutofit/>
        </a:bodyPr>
        <a:lstStyle/>
        <a:p>
          <a:pPr lvl="0" algn="l" defTabSz="755650">
            <a:lnSpc>
              <a:spcPct val="90000"/>
            </a:lnSpc>
            <a:spcBef>
              <a:spcPct val="0"/>
            </a:spcBef>
            <a:spcAft>
              <a:spcPct val="35000"/>
            </a:spcAft>
          </a:pPr>
          <a:r>
            <a:rPr lang="en-US" sz="1700" kern="1200" dirty="0" smtClean="0"/>
            <a:t>Trade Justice</a:t>
          </a:r>
          <a:endParaRPr lang="en-US" sz="1700" kern="1200" dirty="0"/>
        </a:p>
      </dsp:txBody>
      <dsp:txXfrm>
        <a:off x="2065009" y="2616676"/>
        <a:ext cx="719757" cy="817282"/>
      </dsp:txXfrm>
    </dsp:sp>
    <dsp:sp modelId="{43F561BB-37EB-0744-BC5B-A8C979C7C799}">
      <dsp:nvSpPr>
        <dsp:cNvPr id="0" name=""/>
        <dsp:cNvSpPr/>
      </dsp:nvSpPr>
      <dsp:spPr>
        <a:xfrm>
          <a:off x="2685869" y="1896232"/>
          <a:ext cx="197796" cy="197796"/>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9185753-E04B-4049-BA52-65FCAE849C98}">
      <dsp:nvSpPr>
        <dsp:cNvPr id="0" name=""/>
        <dsp:cNvSpPr/>
      </dsp:nvSpPr>
      <dsp:spPr>
        <a:xfrm>
          <a:off x="2784767" y="1995130"/>
          <a:ext cx="912059" cy="14388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4808" tIns="0" rIns="0" bIns="0" numCol="1" spcCol="1270" anchor="t" anchorCtr="0">
          <a:noAutofit/>
        </a:bodyPr>
        <a:lstStyle/>
        <a:p>
          <a:pPr lvl="0" algn="l" defTabSz="800100">
            <a:lnSpc>
              <a:spcPct val="90000"/>
            </a:lnSpc>
            <a:spcBef>
              <a:spcPct val="0"/>
            </a:spcBef>
            <a:spcAft>
              <a:spcPct val="35000"/>
            </a:spcAft>
          </a:pPr>
          <a:r>
            <a:rPr lang="en-US" sz="1800" kern="1200" dirty="0" smtClean="0"/>
            <a:t>Debt Relief</a:t>
          </a:r>
          <a:endParaRPr lang="en-US" sz="1800" kern="1200" dirty="0"/>
        </a:p>
      </dsp:txBody>
      <dsp:txXfrm>
        <a:off x="2784767" y="1995130"/>
        <a:ext cx="912059" cy="1438828"/>
      </dsp:txXfrm>
    </dsp:sp>
    <dsp:sp modelId="{35A6FF00-9C54-BC46-B0EC-53E45B764322}">
      <dsp:nvSpPr>
        <dsp:cNvPr id="0" name=""/>
        <dsp:cNvSpPr/>
      </dsp:nvSpPr>
      <dsp:spPr>
        <a:xfrm>
          <a:off x="3564962" y="1372210"/>
          <a:ext cx="263728" cy="263728"/>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C0F6A19-F0F4-C948-9269-4ECFB606A30A}">
      <dsp:nvSpPr>
        <dsp:cNvPr id="0" name=""/>
        <dsp:cNvSpPr/>
      </dsp:nvSpPr>
      <dsp:spPr>
        <a:xfrm>
          <a:off x="3696826" y="1504074"/>
          <a:ext cx="1060406" cy="19298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744" tIns="0" rIns="0" bIns="0" numCol="1" spcCol="1270" anchor="t" anchorCtr="0">
          <a:noAutofit/>
        </a:bodyPr>
        <a:lstStyle/>
        <a:p>
          <a:pPr lvl="0" algn="l" defTabSz="800100">
            <a:lnSpc>
              <a:spcPct val="90000"/>
            </a:lnSpc>
            <a:spcBef>
              <a:spcPct val="0"/>
            </a:spcBef>
            <a:spcAft>
              <a:spcPct val="35000"/>
            </a:spcAft>
          </a:pPr>
          <a:r>
            <a:rPr lang="en-US" sz="1800" kern="1200" dirty="0" smtClean="0"/>
            <a:t>Free markets </a:t>
          </a:r>
          <a:endParaRPr lang="en-US" sz="1800" kern="1200" dirty="0"/>
        </a:p>
      </dsp:txBody>
      <dsp:txXfrm>
        <a:off x="3696826" y="1504074"/>
        <a:ext cx="1060406" cy="1929884"/>
      </dsp:txXfrm>
    </dsp:sp>
    <dsp:sp modelId="{133329E8-0893-1B41-B123-BFDD47909890}">
      <dsp:nvSpPr>
        <dsp:cNvPr id="0" name=""/>
        <dsp:cNvSpPr/>
      </dsp:nvSpPr>
      <dsp:spPr>
        <a:xfrm>
          <a:off x="4586909" y="962882"/>
          <a:ext cx="340648" cy="340648"/>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D8335A0-1BF7-BB42-BB19-BA53B95BFCAA}">
      <dsp:nvSpPr>
        <dsp:cNvPr id="0" name=""/>
        <dsp:cNvSpPr/>
      </dsp:nvSpPr>
      <dsp:spPr>
        <a:xfrm>
          <a:off x="4757233" y="1133206"/>
          <a:ext cx="1098866" cy="23007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0503" tIns="0" rIns="0" bIns="0" numCol="1" spcCol="1270" anchor="t" anchorCtr="0">
          <a:noAutofit/>
        </a:bodyPr>
        <a:lstStyle/>
        <a:p>
          <a:pPr lvl="0" algn="l" defTabSz="800100">
            <a:lnSpc>
              <a:spcPct val="90000"/>
            </a:lnSpc>
            <a:spcBef>
              <a:spcPct val="0"/>
            </a:spcBef>
            <a:spcAft>
              <a:spcPct val="35000"/>
            </a:spcAft>
          </a:pPr>
          <a:r>
            <a:rPr lang="en-US" sz="1800" kern="1200" dirty="0" smtClean="0"/>
            <a:t>Political stability</a:t>
          </a:r>
          <a:endParaRPr lang="en-US" sz="1800" kern="1200" dirty="0"/>
        </a:p>
      </dsp:txBody>
      <dsp:txXfrm>
        <a:off x="4757233" y="1133206"/>
        <a:ext cx="1098866" cy="2300752"/>
      </dsp:txXfrm>
    </dsp:sp>
    <dsp:sp modelId="{2D0B5D3F-3B9F-814B-B29F-AF26B04DDDE3}">
      <dsp:nvSpPr>
        <dsp:cNvPr id="0" name=""/>
        <dsp:cNvSpPr/>
      </dsp:nvSpPr>
      <dsp:spPr>
        <a:xfrm>
          <a:off x="5639074" y="689538"/>
          <a:ext cx="434052" cy="434052"/>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174001-F186-1445-93D6-63283E3A572E}">
      <dsp:nvSpPr>
        <dsp:cNvPr id="0" name=""/>
        <dsp:cNvSpPr/>
      </dsp:nvSpPr>
      <dsp:spPr>
        <a:xfrm>
          <a:off x="5856100" y="906565"/>
          <a:ext cx="1098866" cy="25273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9995" tIns="0" rIns="0" bIns="0" numCol="1" spcCol="1270" anchor="t" anchorCtr="0">
          <a:noAutofit/>
        </a:bodyPr>
        <a:lstStyle/>
        <a:p>
          <a:pPr lvl="0" algn="l" defTabSz="800100">
            <a:lnSpc>
              <a:spcPct val="90000"/>
            </a:lnSpc>
            <a:spcBef>
              <a:spcPct val="0"/>
            </a:spcBef>
            <a:spcAft>
              <a:spcPct val="35000"/>
            </a:spcAft>
          </a:pPr>
          <a:r>
            <a:rPr lang="en-US" sz="1800" kern="1200" dirty="0" smtClean="0"/>
            <a:t>Effective targeted aid</a:t>
          </a:r>
          <a:endParaRPr lang="en-US" sz="1800" kern="1200" dirty="0"/>
        </a:p>
      </dsp:txBody>
      <dsp:txXfrm>
        <a:off x="5856100" y="906565"/>
        <a:ext cx="1098866" cy="252739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9EEB78-4900-1044-AD9E-625CA7B505EC}">
      <dsp:nvSpPr>
        <dsp:cNvPr id="0" name=""/>
        <dsp:cNvSpPr/>
      </dsp:nvSpPr>
      <dsp:spPr>
        <a:xfrm>
          <a:off x="0" y="0"/>
          <a:ext cx="5424995" cy="1802301"/>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F49E548E-85F6-5F4F-8494-0EDEFDDC1252}">
      <dsp:nvSpPr>
        <dsp:cNvPr id="0" name=""/>
        <dsp:cNvSpPr/>
      </dsp:nvSpPr>
      <dsp:spPr>
        <a:xfrm>
          <a:off x="164243" y="240306"/>
          <a:ext cx="1185234" cy="1321687"/>
        </a:xfrm>
        <a:prstGeom prst="roundRect">
          <a:avLst>
            <a:gd name="adj" fmla="val 10000"/>
          </a:avLst>
        </a:prstGeom>
        <a:blipFill rotWithShape="0">
          <a:blip xmlns:r="http://schemas.openxmlformats.org/officeDocument/2006/relationships" r:embed="rId1"/>
          <a:stretch>
            <a:fillRect/>
          </a:stretch>
        </a:blipFill>
        <a:ln>
          <a:noFill/>
        </a:ln>
        <a:effectLst>
          <a:outerShdw blurRad="38100" dist="25400" dir="5400000" rotWithShape="0">
            <a:srgbClr val="000000">
              <a:alpha val="65000"/>
            </a:srgbClr>
          </a:outerShdw>
        </a:effectLst>
      </dsp:spPr>
      <dsp:style>
        <a:lnRef idx="0">
          <a:scrgbClr r="0" g="0" b="0"/>
        </a:lnRef>
        <a:fillRef idx="1">
          <a:scrgbClr r="0" g="0" b="0"/>
        </a:fillRef>
        <a:effectRef idx="2">
          <a:scrgbClr r="0" g="0" b="0"/>
        </a:effectRef>
        <a:fontRef idx="minor"/>
      </dsp:style>
    </dsp:sp>
    <dsp:sp modelId="{E6D65B5D-E70E-A840-9A35-D4423616EB7C}">
      <dsp:nvSpPr>
        <dsp:cNvPr id="0" name=""/>
        <dsp:cNvSpPr/>
      </dsp:nvSpPr>
      <dsp:spPr>
        <a:xfrm rot="10800000">
          <a:off x="164243" y="1802301"/>
          <a:ext cx="1185234" cy="2202813"/>
        </a:xfrm>
        <a:prstGeom prst="round2SameRect">
          <a:avLst>
            <a:gd name="adj1" fmla="val 10500"/>
            <a:gd name="adj2" fmla="val 0"/>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t" anchorCtr="0">
          <a:noAutofit/>
        </a:bodyPr>
        <a:lstStyle/>
        <a:p>
          <a:pPr lvl="0" algn="ctr" defTabSz="622300" rtl="0">
            <a:lnSpc>
              <a:spcPct val="90000"/>
            </a:lnSpc>
            <a:spcBef>
              <a:spcPct val="0"/>
            </a:spcBef>
            <a:spcAft>
              <a:spcPct val="35000"/>
            </a:spcAft>
          </a:pPr>
          <a:r>
            <a:rPr lang="en-US" sz="1400" kern="1200" dirty="0" smtClean="0"/>
            <a:t>Human  Capital</a:t>
          </a:r>
          <a:endParaRPr sz="1400" kern="1200" dirty="0"/>
        </a:p>
      </dsp:txBody>
      <dsp:txXfrm rot="10800000">
        <a:off x="200693" y="1802301"/>
        <a:ext cx="1112334" cy="2166363"/>
      </dsp:txXfrm>
    </dsp:sp>
    <dsp:sp modelId="{D978BB1B-8945-3C43-9CA6-35433B829C50}">
      <dsp:nvSpPr>
        <dsp:cNvPr id="0" name=""/>
        <dsp:cNvSpPr/>
      </dsp:nvSpPr>
      <dsp:spPr>
        <a:xfrm>
          <a:off x="1468001" y="240306"/>
          <a:ext cx="1185234" cy="1321687"/>
        </a:xfrm>
        <a:prstGeom prst="roundRect">
          <a:avLst>
            <a:gd name="adj" fmla="val 10000"/>
          </a:avLst>
        </a:prstGeom>
        <a:blipFill rotWithShape="0">
          <a:blip xmlns:r="http://schemas.openxmlformats.org/officeDocument/2006/relationships" r:embed="rId2"/>
          <a:stretch>
            <a:fillRect/>
          </a:stretch>
        </a:blipFill>
        <a:ln>
          <a:noFill/>
        </a:ln>
        <a:effectLst>
          <a:outerShdw blurRad="38100" dist="25400" dir="5400000" rotWithShape="0">
            <a:srgbClr val="000000">
              <a:alpha val="65000"/>
            </a:srgbClr>
          </a:outerShdw>
        </a:effectLst>
      </dsp:spPr>
      <dsp:style>
        <a:lnRef idx="0">
          <a:scrgbClr r="0" g="0" b="0"/>
        </a:lnRef>
        <a:fillRef idx="1">
          <a:scrgbClr r="0" g="0" b="0"/>
        </a:fillRef>
        <a:effectRef idx="2">
          <a:scrgbClr r="0" g="0" b="0"/>
        </a:effectRef>
        <a:fontRef idx="minor"/>
      </dsp:style>
    </dsp:sp>
    <dsp:sp modelId="{9ECB88E6-6D3A-1B46-9D76-87BEB7223AAE}">
      <dsp:nvSpPr>
        <dsp:cNvPr id="0" name=""/>
        <dsp:cNvSpPr/>
      </dsp:nvSpPr>
      <dsp:spPr>
        <a:xfrm rot="10800000">
          <a:off x="1468001" y="1802301"/>
          <a:ext cx="1185234" cy="2202813"/>
        </a:xfrm>
        <a:prstGeom prst="round2SameRect">
          <a:avLst>
            <a:gd name="adj1" fmla="val 10500"/>
            <a:gd name="adj2" fmla="val 0"/>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t" anchorCtr="0">
          <a:noAutofit/>
        </a:bodyPr>
        <a:lstStyle/>
        <a:p>
          <a:pPr lvl="0" algn="ctr" defTabSz="622300">
            <a:lnSpc>
              <a:spcPct val="90000"/>
            </a:lnSpc>
            <a:spcBef>
              <a:spcPct val="0"/>
            </a:spcBef>
            <a:spcAft>
              <a:spcPct val="35000"/>
            </a:spcAft>
          </a:pPr>
          <a:r>
            <a:rPr lang="en-US" sz="1400" kern="1200" dirty="0" smtClean="0"/>
            <a:t>Natural Factors</a:t>
          </a:r>
          <a:endParaRPr lang="en-US" sz="1400" kern="1200" dirty="0"/>
        </a:p>
      </dsp:txBody>
      <dsp:txXfrm rot="10800000">
        <a:off x="1504451" y="1802301"/>
        <a:ext cx="1112334" cy="2166363"/>
      </dsp:txXfrm>
    </dsp:sp>
    <dsp:sp modelId="{CE91BEE8-E1D4-9E40-8C7A-4CA5F15D1584}">
      <dsp:nvSpPr>
        <dsp:cNvPr id="0" name=""/>
        <dsp:cNvSpPr/>
      </dsp:nvSpPr>
      <dsp:spPr>
        <a:xfrm>
          <a:off x="2771759" y="240306"/>
          <a:ext cx="1185234" cy="1321687"/>
        </a:xfrm>
        <a:prstGeom prst="roundRect">
          <a:avLst>
            <a:gd name="adj" fmla="val 10000"/>
          </a:avLst>
        </a:prstGeom>
        <a:blipFill rotWithShape="0">
          <a:blip xmlns:r="http://schemas.openxmlformats.org/officeDocument/2006/relationships" r:embed="rId3"/>
          <a:stretch>
            <a:fillRect/>
          </a:stretch>
        </a:blipFill>
        <a:ln>
          <a:noFill/>
        </a:ln>
        <a:effectLst>
          <a:outerShdw blurRad="38100" dist="25400" dir="5400000" rotWithShape="0">
            <a:srgbClr val="000000">
              <a:alpha val="65000"/>
            </a:srgbClr>
          </a:outerShdw>
        </a:effectLst>
      </dsp:spPr>
      <dsp:style>
        <a:lnRef idx="0">
          <a:scrgbClr r="0" g="0" b="0"/>
        </a:lnRef>
        <a:fillRef idx="1">
          <a:scrgbClr r="0" g="0" b="0"/>
        </a:fillRef>
        <a:effectRef idx="2">
          <a:scrgbClr r="0" g="0" b="0"/>
        </a:effectRef>
        <a:fontRef idx="minor"/>
      </dsp:style>
    </dsp:sp>
    <dsp:sp modelId="{AC9AABA6-FED6-1E43-98D5-114F5C698174}">
      <dsp:nvSpPr>
        <dsp:cNvPr id="0" name=""/>
        <dsp:cNvSpPr/>
      </dsp:nvSpPr>
      <dsp:spPr>
        <a:xfrm rot="10800000">
          <a:off x="2771759" y="1802301"/>
          <a:ext cx="1185234" cy="2202813"/>
        </a:xfrm>
        <a:prstGeom prst="round2SameRect">
          <a:avLst>
            <a:gd name="adj1" fmla="val 10500"/>
            <a:gd name="adj2" fmla="val 0"/>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t" anchorCtr="0">
          <a:noAutofit/>
        </a:bodyPr>
        <a:lstStyle/>
        <a:p>
          <a:pPr lvl="0" algn="ctr" defTabSz="622300" rtl="0">
            <a:lnSpc>
              <a:spcPct val="90000"/>
            </a:lnSpc>
            <a:spcBef>
              <a:spcPct val="0"/>
            </a:spcBef>
            <a:spcAft>
              <a:spcPct val="35000"/>
            </a:spcAft>
          </a:pPr>
          <a:r>
            <a:rPr lang="en-US" sz="1400" kern="1200" dirty="0" smtClean="0"/>
            <a:t>Physical Capital</a:t>
          </a:r>
          <a:endParaRPr sz="1400" kern="1200" dirty="0"/>
        </a:p>
      </dsp:txBody>
      <dsp:txXfrm rot="10800000">
        <a:off x="2808209" y="1802301"/>
        <a:ext cx="1112334" cy="2166363"/>
      </dsp:txXfrm>
    </dsp:sp>
    <dsp:sp modelId="{F6D96BAD-08E6-504A-B244-CA6F56023B62}">
      <dsp:nvSpPr>
        <dsp:cNvPr id="0" name=""/>
        <dsp:cNvSpPr/>
      </dsp:nvSpPr>
      <dsp:spPr>
        <a:xfrm>
          <a:off x="4075516" y="240306"/>
          <a:ext cx="1185234" cy="1321687"/>
        </a:xfrm>
        <a:prstGeom prst="roundRect">
          <a:avLst>
            <a:gd name="adj" fmla="val 10000"/>
          </a:avLst>
        </a:prstGeom>
        <a:blipFill rotWithShape="0">
          <a:blip xmlns:r="http://schemas.openxmlformats.org/officeDocument/2006/relationships" r:embed="rId4"/>
          <a:stretch>
            <a:fillRect/>
          </a:stretch>
        </a:blipFill>
        <a:ln>
          <a:noFill/>
        </a:ln>
        <a:effectLst>
          <a:outerShdw blurRad="38100" dist="25400" dir="5400000" rotWithShape="0">
            <a:srgbClr val="000000">
              <a:alpha val="65000"/>
            </a:srgbClr>
          </a:outerShdw>
        </a:effectLst>
      </dsp:spPr>
      <dsp:style>
        <a:lnRef idx="0">
          <a:scrgbClr r="0" g="0" b="0"/>
        </a:lnRef>
        <a:fillRef idx="1">
          <a:scrgbClr r="0" g="0" b="0"/>
        </a:fillRef>
        <a:effectRef idx="2">
          <a:scrgbClr r="0" g="0" b="0"/>
        </a:effectRef>
        <a:fontRef idx="minor"/>
      </dsp:style>
    </dsp:sp>
    <dsp:sp modelId="{179A37CB-3332-594D-A604-083B2C100A22}">
      <dsp:nvSpPr>
        <dsp:cNvPr id="0" name=""/>
        <dsp:cNvSpPr/>
      </dsp:nvSpPr>
      <dsp:spPr>
        <a:xfrm rot="10800000">
          <a:off x="4075516" y="1802301"/>
          <a:ext cx="1185234" cy="2202813"/>
        </a:xfrm>
        <a:prstGeom prst="round2SameRect">
          <a:avLst>
            <a:gd name="adj1" fmla="val 10500"/>
            <a:gd name="adj2" fmla="val 0"/>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t" anchorCtr="0">
          <a:noAutofit/>
        </a:bodyPr>
        <a:lstStyle/>
        <a:p>
          <a:pPr lvl="0" algn="ctr" defTabSz="622300" rtl="0">
            <a:lnSpc>
              <a:spcPct val="90000"/>
            </a:lnSpc>
            <a:spcBef>
              <a:spcPct val="0"/>
            </a:spcBef>
            <a:spcAft>
              <a:spcPct val="35000"/>
            </a:spcAft>
          </a:pPr>
          <a:r>
            <a:rPr lang="en-US" sz="1400" kern="1200" dirty="0" smtClean="0"/>
            <a:t>Political &amp; Institutional Factors</a:t>
          </a:r>
          <a:endParaRPr sz="1400" kern="1200" dirty="0"/>
        </a:p>
      </dsp:txBody>
      <dsp:txXfrm rot="10800000">
        <a:off x="4111966" y="1802301"/>
        <a:ext cx="1112334" cy="216636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781EA9-CCD3-3C47-9A6E-4BB8765781E5}">
      <dsp:nvSpPr>
        <dsp:cNvPr id="0" name=""/>
        <dsp:cNvSpPr/>
      </dsp:nvSpPr>
      <dsp:spPr>
        <a:xfrm>
          <a:off x="1116291" y="418695"/>
          <a:ext cx="4079367" cy="1416710"/>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C426253-55CF-AD47-B6A8-17CE194759FB}">
      <dsp:nvSpPr>
        <dsp:cNvPr id="0" name=""/>
        <dsp:cNvSpPr/>
      </dsp:nvSpPr>
      <dsp:spPr>
        <a:xfrm>
          <a:off x="2767012" y="3887738"/>
          <a:ext cx="790575" cy="505968"/>
        </a:xfrm>
        <a:prstGeom prst="downArrow">
          <a:avLst/>
        </a:prstGeom>
        <a:gradFill rotWithShape="0">
          <a:gsLst>
            <a:gs pos="0">
              <a:schemeClr val="accent1">
                <a:tint val="60000"/>
                <a:hueOff val="0"/>
                <a:satOff val="0"/>
                <a:lumOff val="0"/>
                <a:alphaOff val="0"/>
                <a:tint val="92000"/>
                <a:satMod val="110000"/>
                <a:lumMod val="110000"/>
              </a:schemeClr>
            </a:gs>
            <a:gs pos="100000">
              <a:schemeClr val="accent1">
                <a:tint val="60000"/>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dsp:style>
    </dsp:sp>
    <dsp:sp modelId="{5ECE038C-2360-2C47-919D-F50967C83A00}">
      <dsp:nvSpPr>
        <dsp:cNvPr id="0" name=""/>
        <dsp:cNvSpPr/>
      </dsp:nvSpPr>
      <dsp:spPr>
        <a:xfrm>
          <a:off x="1264919" y="4292512"/>
          <a:ext cx="3794760" cy="9486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Economic Growth and Development</a:t>
          </a:r>
          <a:endParaRPr lang="en-US" sz="1400" kern="1200" dirty="0">
            <a:solidFill>
              <a:schemeClr val="tx1"/>
            </a:solidFill>
          </a:endParaRPr>
        </a:p>
      </dsp:txBody>
      <dsp:txXfrm>
        <a:off x="1264919" y="4292512"/>
        <a:ext cx="3794760" cy="948690"/>
      </dsp:txXfrm>
    </dsp:sp>
    <dsp:sp modelId="{29A8B005-B3EA-E445-8126-1A729295021E}">
      <dsp:nvSpPr>
        <dsp:cNvPr id="0" name=""/>
        <dsp:cNvSpPr/>
      </dsp:nvSpPr>
      <dsp:spPr>
        <a:xfrm>
          <a:off x="2497371" y="2101369"/>
          <a:ext cx="1627112" cy="1503891"/>
        </a:xfrm>
        <a:prstGeom prst="ellipse">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Technological Progress</a:t>
          </a:r>
          <a:endParaRPr lang="en-US" sz="1400" kern="1200" dirty="0">
            <a:solidFill>
              <a:schemeClr val="tx1"/>
            </a:solidFill>
          </a:endParaRPr>
        </a:p>
      </dsp:txBody>
      <dsp:txXfrm>
        <a:off x="2735656" y="2321609"/>
        <a:ext cx="1150542" cy="1063411"/>
      </dsp:txXfrm>
    </dsp:sp>
    <dsp:sp modelId="{674C6F0D-0C46-E34C-9530-CBD1A72B3BC2}">
      <dsp:nvSpPr>
        <dsp:cNvPr id="0" name=""/>
        <dsp:cNvSpPr/>
      </dsp:nvSpPr>
      <dsp:spPr>
        <a:xfrm>
          <a:off x="1480413" y="569340"/>
          <a:ext cx="1624508" cy="1706048"/>
        </a:xfrm>
        <a:prstGeom prst="ellipse">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Growth in the Quantity and Quality of Labor</a:t>
          </a:r>
          <a:endParaRPr lang="en-US" sz="1400" kern="1200" dirty="0">
            <a:solidFill>
              <a:schemeClr val="tx1"/>
            </a:solidFill>
          </a:endParaRPr>
        </a:p>
      </dsp:txBody>
      <dsp:txXfrm>
        <a:off x="1718317" y="819185"/>
        <a:ext cx="1148700" cy="1206358"/>
      </dsp:txXfrm>
    </dsp:sp>
    <dsp:sp modelId="{C442BD2C-3869-064C-B01E-3CC0D82C5961}">
      <dsp:nvSpPr>
        <dsp:cNvPr id="0" name=""/>
        <dsp:cNvSpPr/>
      </dsp:nvSpPr>
      <dsp:spPr>
        <a:xfrm>
          <a:off x="3276286" y="397939"/>
          <a:ext cx="1567899" cy="1537048"/>
        </a:xfrm>
        <a:prstGeom prst="ellipse">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Natural Resources</a:t>
          </a:r>
          <a:endParaRPr lang="en-US" sz="1400" kern="1200" dirty="0">
            <a:solidFill>
              <a:schemeClr val="tx1"/>
            </a:solidFill>
          </a:endParaRPr>
        </a:p>
      </dsp:txBody>
      <dsp:txXfrm>
        <a:off x="3505899" y="623034"/>
        <a:ext cx="1108673" cy="1086858"/>
      </dsp:txXfrm>
    </dsp:sp>
    <dsp:sp modelId="{3933F957-A1E2-3F4F-9C9E-BDE045E57F02}">
      <dsp:nvSpPr>
        <dsp:cNvPr id="0" name=""/>
        <dsp:cNvSpPr/>
      </dsp:nvSpPr>
      <dsp:spPr>
        <a:xfrm>
          <a:off x="693615" y="155356"/>
          <a:ext cx="4937368" cy="3720600"/>
        </a:xfrm>
        <a:prstGeom prst="funnel">
          <a:avLst/>
        </a:prstGeom>
        <a:solidFill>
          <a:schemeClr val="lt1">
            <a:alpha val="4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D847A7-9790-8342-9E4F-20FBB54FDF36}">
      <dsp:nvSpPr>
        <dsp:cNvPr id="0" name=""/>
        <dsp:cNvSpPr/>
      </dsp:nvSpPr>
      <dsp:spPr>
        <a:xfrm>
          <a:off x="238121" y="0"/>
          <a:ext cx="1156295" cy="2047011"/>
        </a:xfrm>
        <a:prstGeom prst="upArrow">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sp>
    <dsp:sp modelId="{682D0181-81D2-2240-82B1-EF08E18F942C}">
      <dsp:nvSpPr>
        <dsp:cNvPr id="0" name=""/>
        <dsp:cNvSpPr/>
      </dsp:nvSpPr>
      <dsp:spPr>
        <a:xfrm>
          <a:off x="1926520" y="0"/>
          <a:ext cx="3554836" cy="20470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9136" tIns="0" rIns="199136" bIns="199136" numCol="1" spcCol="1270" anchor="ctr" anchorCtr="0">
          <a:noAutofit/>
        </a:bodyPr>
        <a:lstStyle/>
        <a:p>
          <a:pPr lvl="0" algn="l" defTabSz="1244600" rtl="0">
            <a:lnSpc>
              <a:spcPct val="90000"/>
            </a:lnSpc>
            <a:spcBef>
              <a:spcPct val="0"/>
            </a:spcBef>
            <a:spcAft>
              <a:spcPct val="35000"/>
            </a:spcAft>
          </a:pPr>
          <a:r>
            <a:rPr lang="en-US" sz="2800" kern="1200" dirty="0" smtClean="0"/>
            <a:t>Higher incomes</a:t>
          </a:r>
        </a:p>
        <a:p>
          <a:pPr lvl="0" algn="l" defTabSz="1244600" rtl="0">
            <a:lnSpc>
              <a:spcPct val="90000"/>
            </a:lnSpc>
            <a:spcBef>
              <a:spcPct val="0"/>
            </a:spcBef>
            <a:spcAft>
              <a:spcPct val="35000"/>
            </a:spcAft>
          </a:pPr>
          <a:r>
            <a:rPr lang="en-US" sz="2800" kern="1200" dirty="0" smtClean="0"/>
            <a:t>Higher government revenue</a:t>
          </a:r>
        </a:p>
        <a:p>
          <a:pPr lvl="0" algn="l" defTabSz="1244600" rtl="0">
            <a:lnSpc>
              <a:spcPct val="90000"/>
            </a:lnSpc>
            <a:spcBef>
              <a:spcPct val="0"/>
            </a:spcBef>
            <a:spcAft>
              <a:spcPct val="35000"/>
            </a:spcAft>
          </a:pPr>
          <a:r>
            <a:rPr lang="en-US" sz="2800" kern="1200" dirty="0" smtClean="0"/>
            <a:t> Improved welfare</a:t>
          </a:r>
          <a:endParaRPr sz="2800" kern="1200" dirty="0"/>
        </a:p>
      </dsp:txBody>
      <dsp:txXfrm>
        <a:off x="1926520" y="0"/>
        <a:ext cx="3554836" cy="2047011"/>
      </dsp:txXfrm>
    </dsp:sp>
    <dsp:sp modelId="{85868B26-E532-B741-8985-BA12C99CDC68}">
      <dsp:nvSpPr>
        <dsp:cNvPr id="0" name=""/>
        <dsp:cNvSpPr/>
      </dsp:nvSpPr>
      <dsp:spPr>
        <a:xfrm>
          <a:off x="816792" y="2217596"/>
          <a:ext cx="1255841" cy="2047011"/>
        </a:xfrm>
        <a:prstGeom prst="downArrow">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sp>
    <dsp:sp modelId="{871922A0-E7F1-9246-9AD0-F278E27476EC}">
      <dsp:nvSpPr>
        <dsp:cNvPr id="0" name=""/>
        <dsp:cNvSpPr/>
      </dsp:nvSpPr>
      <dsp:spPr>
        <a:xfrm>
          <a:off x="2554965" y="2217596"/>
          <a:ext cx="3554836" cy="20470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9136" tIns="0" rIns="199136" bIns="199136" numCol="1" spcCol="1270" anchor="ctr" anchorCtr="0">
          <a:noAutofit/>
        </a:bodyPr>
        <a:lstStyle/>
        <a:p>
          <a:pPr lvl="0" algn="l" defTabSz="1244600" rtl="0">
            <a:lnSpc>
              <a:spcPct val="90000"/>
            </a:lnSpc>
            <a:spcBef>
              <a:spcPct val="0"/>
            </a:spcBef>
            <a:spcAft>
              <a:spcPct val="35000"/>
            </a:spcAft>
          </a:pPr>
          <a:r>
            <a:rPr lang="en-US" sz="2800" kern="1200" dirty="0" smtClean="0"/>
            <a:t>Greater inequality</a:t>
          </a:r>
        </a:p>
        <a:p>
          <a:pPr lvl="0" algn="l" defTabSz="1244600" rtl="0">
            <a:lnSpc>
              <a:spcPct val="90000"/>
            </a:lnSpc>
            <a:spcBef>
              <a:spcPct val="0"/>
            </a:spcBef>
            <a:spcAft>
              <a:spcPct val="35000"/>
            </a:spcAft>
          </a:pPr>
          <a:r>
            <a:rPr lang="en-US" sz="2800" kern="1200" dirty="0" smtClean="0"/>
            <a:t>Negative Externalities</a:t>
          </a:r>
        </a:p>
        <a:p>
          <a:pPr lvl="0" algn="l" defTabSz="1244600" rtl="0">
            <a:lnSpc>
              <a:spcPct val="90000"/>
            </a:lnSpc>
            <a:spcBef>
              <a:spcPct val="0"/>
            </a:spcBef>
            <a:spcAft>
              <a:spcPct val="35000"/>
            </a:spcAft>
          </a:pPr>
          <a:endParaRPr sz="2800" kern="1200" dirty="0"/>
        </a:p>
      </dsp:txBody>
      <dsp:txXfrm>
        <a:off x="2554965" y="2217596"/>
        <a:ext cx="3554836" cy="204701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953FB0-0BDF-B747-A2FD-EF563C85C1DE}">
      <dsp:nvSpPr>
        <dsp:cNvPr id="0" name=""/>
        <dsp:cNvSpPr/>
      </dsp:nvSpPr>
      <dsp:spPr>
        <a:xfrm>
          <a:off x="457199" y="0"/>
          <a:ext cx="5181600" cy="4064000"/>
        </a:xfrm>
        <a:prstGeom prst="rightArrow">
          <a:avLst/>
        </a:prstGeom>
        <a:solidFill>
          <a:schemeClr val="accent1">
            <a:tint val="40000"/>
            <a:hueOff val="0"/>
            <a:satOff val="0"/>
            <a:lumOff val="0"/>
            <a:alphaOff val="0"/>
          </a:schemeClr>
        </a:solidFill>
        <a:ln>
          <a:noFill/>
        </a:ln>
        <a:effectLst>
          <a:outerShdw blurRad="38100" dist="25400" dir="5400000" rotWithShape="0">
            <a:srgbClr val="000000">
              <a:alpha val="65000"/>
            </a:srgbClr>
          </a:outerShdw>
        </a:effectLst>
      </dsp:spPr>
      <dsp:style>
        <a:lnRef idx="0">
          <a:scrgbClr r="0" g="0" b="0"/>
        </a:lnRef>
        <a:fillRef idx="1">
          <a:scrgbClr r="0" g="0" b="0"/>
        </a:fillRef>
        <a:effectRef idx="2">
          <a:scrgbClr r="0" g="0" b="0"/>
        </a:effectRef>
        <a:fontRef idx="minor"/>
      </dsp:style>
    </dsp:sp>
    <dsp:sp modelId="{34A6BDD9-A155-E046-AECE-F8152FA8C04F}">
      <dsp:nvSpPr>
        <dsp:cNvPr id="0" name=""/>
        <dsp:cNvSpPr/>
      </dsp:nvSpPr>
      <dsp:spPr>
        <a:xfrm>
          <a:off x="3050" y="1219199"/>
          <a:ext cx="1467445" cy="1625600"/>
        </a:xfrm>
        <a:prstGeom prst="roundRect">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a:scene3d>
          <a:camera prst="orthographicFront">
            <a:rot lat="120000" lon="0" rev="900000"/>
          </a:camera>
          <a:lightRig rig="threePt" dir="t"/>
        </a:scene3d>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flatTx/>
        </a:bodyPr>
        <a:lstStyle/>
        <a:p>
          <a:pPr lvl="0" algn="ctr" defTabSz="844550">
            <a:lnSpc>
              <a:spcPct val="90000"/>
            </a:lnSpc>
            <a:spcBef>
              <a:spcPct val="0"/>
            </a:spcBef>
            <a:spcAft>
              <a:spcPct val="35000"/>
            </a:spcAft>
          </a:pPr>
          <a:r>
            <a:rPr lang="en-US" sz="1900" kern="1200" dirty="0" smtClean="0">
              <a:solidFill>
                <a:srgbClr val="000000"/>
              </a:solidFill>
            </a:rPr>
            <a:t>Jobless Growth</a:t>
          </a:r>
          <a:endParaRPr lang="en-US" sz="1900" kern="1200" dirty="0">
            <a:solidFill>
              <a:srgbClr val="000000"/>
            </a:solidFill>
          </a:endParaRPr>
        </a:p>
      </dsp:txBody>
      <dsp:txXfrm>
        <a:off x="74685" y="1290834"/>
        <a:ext cx="1324175" cy="1482330"/>
      </dsp:txXfrm>
    </dsp:sp>
    <dsp:sp modelId="{BF324F7B-9A23-984C-8C4D-767230F76950}">
      <dsp:nvSpPr>
        <dsp:cNvPr id="0" name=""/>
        <dsp:cNvSpPr/>
      </dsp:nvSpPr>
      <dsp:spPr>
        <a:xfrm>
          <a:off x="1543868" y="1219199"/>
          <a:ext cx="1467445" cy="1625600"/>
        </a:xfrm>
        <a:prstGeom prst="roundRect">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a:scene3d>
          <a:camera prst="orthographicFront">
            <a:rot lat="120000" lon="0" rev="900000"/>
          </a:camera>
          <a:lightRig rig="threePt" dir="t"/>
        </a:scene3d>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flatTx/>
        </a:bodyPr>
        <a:lstStyle/>
        <a:p>
          <a:pPr lvl="0" algn="ctr" defTabSz="844550">
            <a:lnSpc>
              <a:spcPct val="90000"/>
            </a:lnSpc>
            <a:spcBef>
              <a:spcPct val="0"/>
            </a:spcBef>
            <a:spcAft>
              <a:spcPct val="35000"/>
            </a:spcAft>
          </a:pPr>
          <a:r>
            <a:rPr lang="en-US" sz="1900" kern="1200" dirty="0" smtClean="0">
              <a:solidFill>
                <a:srgbClr val="000000"/>
              </a:solidFill>
            </a:rPr>
            <a:t>Ruthless Growth</a:t>
          </a:r>
          <a:endParaRPr lang="en-US" sz="1900" kern="1200" dirty="0">
            <a:solidFill>
              <a:srgbClr val="000000"/>
            </a:solidFill>
          </a:endParaRPr>
        </a:p>
      </dsp:txBody>
      <dsp:txXfrm>
        <a:off x="1615503" y="1290834"/>
        <a:ext cx="1324175" cy="1482330"/>
      </dsp:txXfrm>
    </dsp:sp>
    <dsp:sp modelId="{87DBF4C2-FC29-BD42-9CBB-CACA6C852511}">
      <dsp:nvSpPr>
        <dsp:cNvPr id="0" name=""/>
        <dsp:cNvSpPr/>
      </dsp:nvSpPr>
      <dsp:spPr>
        <a:xfrm>
          <a:off x="3084686" y="1219199"/>
          <a:ext cx="1467445" cy="1625600"/>
        </a:xfrm>
        <a:prstGeom prst="roundRect">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a:scene3d>
          <a:camera prst="orthographicFront">
            <a:rot lat="120000" lon="0" rev="900000"/>
          </a:camera>
          <a:lightRig rig="threePt" dir="t"/>
        </a:scene3d>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flatTx/>
        </a:bodyPr>
        <a:lstStyle/>
        <a:p>
          <a:pPr lvl="0" algn="ctr" defTabSz="844550">
            <a:lnSpc>
              <a:spcPct val="90000"/>
            </a:lnSpc>
            <a:spcBef>
              <a:spcPct val="0"/>
            </a:spcBef>
            <a:spcAft>
              <a:spcPct val="35000"/>
            </a:spcAft>
          </a:pPr>
          <a:r>
            <a:rPr lang="en-US" sz="1900" kern="1200" dirty="0" smtClean="0">
              <a:solidFill>
                <a:srgbClr val="000000"/>
              </a:solidFill>
            </a:rPr>
            <a:t>Futureless Growth</a:t>
          </a:r>
          <a:endParaRPr lang="en-US" sz="1900" kern="1200" dirty="0">
            <a:solidFill>
              <a:srgbClr val="000000"/>
            </a:solidFill>
          </a:endParaRPr>
        </a:p>
      </dsp:txBody>
      <dsp:txXfrm>
        <a:off x="3156321" y="1290834"/>
        <a:ext cx="1324175" cy="1482330"/>
      </dsp:txXfrm>
    </dsp:sp>
    <dsp:sp modelId="{99F95211-C76A-2748-A832-31E7DCF8E904}">
      <dsp:nvSpPr>
        <dsp:cNvPr id="0" name=""/>
        <dsp:cNvSpPr/>
      </dsp:nvSpPr>
      <dsp:spPr>
        <a:xfrm>
          <a:off x="4625503" y="1219199"/>
          <a:ext cx="1467445" cy="1625600"/>
        </a:xfrm>
        <a:prstGeom prst="roundRect">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a:scene3d>
          <a:camera prst="orthographicFront">
            <a:rot lat="120000" lon="0" rev="900000"/>
          </a:camera>
          <a:lightRig rig="threePt" dir="t"/>
        </a:scene3d>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flatTx/>
        </a:bodyPr>
        <a:lstStyle/>
        <a:p>
          <a:pPr lvl="0" algn="ctr" defTabSz="844550">
            <a:lnSpc>
              <a:spcPct val="90000"/>
            </a:lnSpc>
            <a:spcBef>
              <a:spcPct val="0"/>
            </a:spcBef>
            <a:spcAft>
              <a:spcPct val="35000"/>
            </a:spcAft>
          </a:pPr>
          <a:r>
            <a:rPr lang="en-US" sz="1900" kern="1200" dirty="0" smtClean="0">
              <a:solidFill>
                <a:srgbClr val="000000"/>
              </a:solidFill>
            </a:rPr>
            <a:t>Voiceless Growth</a:t>
          </a:r>
          <a:endParaRPr lang="en-US" sz="1900" kern="1200" dirty="0">
            <a:solidFill>
              <a:srgbClr val="000000"/>
            </a:solidFill>
          </a:endParaRPr>
        </a:p>
      </dsp:txBody>
      <dsp:txXfrm>
        <a:off x="4697138" y="1290834"/>
        <a:ext cx="1324175" cy="148233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95CAE2-3185-F44D-A34B-AC5BCD59C41D}">
      <dsp:nvSpPr>
        <dsp:cNvPr id="0" name=""/>
        <dsp:cNvSpPr/>
      </dsp:nvSpPr>
      <dsp:spPr>
        <a:xfrm>
          <a:off x="2425371" y="865"/>
          <a:ext cx="2086632" cy="1356311"/>
        </a:xfrm>
        <a:prstGeom prst="roundRect">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smtClean="0"/>
            <a:t>Low Incomes</a:t>
          </a:r>
          <a:endParaRPr lang="en-US" sz="2500" kern="1200" dirty="0"/>
        </a:p>
      </dsp:txBody>
      <dsp:txXfrm>
        <a:off x="2491581" y="67075"/>
        <a:ext cx="1954212" cy="1223891"/>
      </dsp:txXfrm>
    </dsp:sp>
    <dsp:sp modelId="{8536E47A-77F2-2D4C-A4ED-6B29D6C43F18}">
      <dsp:nvSpPr>
        <dsp:cNvPr id="0" name=""/>
        <dsp:cNvSpPr/>
      </dsp:nvSpPr>
      <dsp:spPr>
        <a:xfrm>
          <a:off x="1658147" y="679020"/>
          <a:ext cx="3621080" cy="3621080"/>
        </a:xfrm>
        <a:custGeom>
          <a:avLst/>
          <a:gdLst/>
          <a:ahLst/>
          <a:cxnLst/>
          <a:rect l="0" t="0" r="0" b="0"/>
          <a:pathLst>
            <a:path>
              <a:moveTo>
                <a:pt x="3134557" y="575616"/>
              </a:moveTo>
              <a:arcTo wR="1810540" hR="1810540" stAng="19019641" swAng="2304303"/>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219C71C-27DC-2A4A-BA77-A06DBC5977DC}">
      <dsp:nvSpPr>
        <dsp:cNvPr id="0" name=""/>
        <dsp:cNvSpPr/>
      </dsp:nvSpPr>
      <dsp:spPr>
        <a:xfrm>
          <a:off x="3993345" y="2716676"/>
          <a:ext cx="2086632" cy="1356311"/>
        </a:xfrm>
        <a:prstGeom prst="roundRect">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smtClean="0"/>
            <a:t>Low Savings</a:t>
          </a:r>
          <a:endParaRPr lang="en-US" sz="2500" kern="1200" dirty="0"/>
        </a:p>
      </dsp:txBody>
      <dsp:txXfrm>
        <a:off x="4059555" y="2782886"/>
        <a:ext cx="1954212" cy="1223891"/>
      </dsp:txXfrm>
    </dsp:sp>
    <dsp:sp modelId="{3F5DC2C0-D45F-974C-A346-1F9B7CF3A872}">
      <dsp:nvSpPr>
        <dsp:cNvPr id="0" name=""/>
        <dsp:cNvSpPr/>
      </dsp:nvSpPr>
      <dsp:spPr>
        <a:xfrm>
          <a:off x="1658147" y="679020"/>
          <a:ext cx="3621080" cy="3621080"/>
        </a:xfrm>
        <a:custGeom>
          <a:avLst/>
          <a:gdLst/>
          <a:ahLst/>
          <a:cxnLst/>
          <a:rect l="0" t="0" r="0" b="0"/>
          <a:pathLst>
            <a:path>
              <a:moveTo>
                <a:pt x="2366829" y="3533502"/>
              </a:moveTo>
              <a:arcTo wR="1810540" hR="1810540" stAng="4326384" swAng="2147231"/>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99769AE3-EF70-854A-9049-55F6236D1F20}">
      <dsp:nvSpPr>
        <dsp:cNvPr id="0" name=""/>
        <dsp:cNvSpPr/>
      </dsp:nvSpPr>
      <dsp:spPr>
        <a:xfrm>
          <a:off x="857397" y="2716676"/>
          <a:ext cx="2086632" cy="1356311"/>
        </a:xfrm>
        <a:prstGeom prst="roundRect">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smtClean="0"/>
            <a:t>Low Investments </a:t>
          </a:r>
          <a:endParaRPr lang="en-US" sz="2500" kern="1200" dirty="0"/>
        </a:p>
      </dsp:txBody>
      <dsp:txXfrm>
        <a:off x="923607" y="2782886"/>
        <a:ext cx="1954212" cy="1223891"/>
      </dsp:txXfrm>
    </dsp:sp>
    <dsp:sp modelId="{E6FF4617-3406-B047-AAB5-5BE49CEC321B}">
      <dsp:nvSpPr>
        <dsp:cNvPr id="0" name=""/>
        <dsp:cNvSpPr/>
      </dsp:nvSpPr>
      <dsp:spPr>
        <a:xfrm>
          <a:off x="1658147" y="679020"/>
          <a:ext cx="3621080" cy="3621080"/>
        </a:xfrm>
        <a:custGeom>
          <a:avLst/>
          <a:gdLst/>
          <a:ahLst/>
          <a:cxnLst/>
          <a:rect l="0" t="0" r="0" b="0"/>
          <a:pathLst>
            <a:path>
              <a:moveTo>
                <a:pt x="5834" y="1665307"/>
              </a:moveTo>
              <a:arcTo wR="1810540" hR="1810540" stAng="11076055" swAng="2304303"/>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77C35A-E4D2-CA4B-A1A5-1EA6AA8D171C}">
      <dsp:nvSpPr>
        <dsp:cNvPr id="0" name=""/>
        <dsp:cNvSpPr/>
      </dsp:nvSpPr>
      <dsp:spPr>
        <a:xfrm>
          <a:off x="1453090" y="602984"/>
          <a:ext cx="4031194" cy="4031194"/>
        </a:xfrm>
        <a:prstGeom prst="blockArc">
          <a:avLst>
            <a:gd name="adj1" fmla="val 10800000"/>
            <a:gd name="adj2" fmla="val 16200000"/>
            <a:gd name="adj3" fmla="val 4642"/>
          </a:avLst>
        </a:prstGeom>
        <a:gradFill rotWithShape="0">
          <a:gsLst>
            <a:gs pos="0">
              <a:schemeClr val="accent1">
                <a:tint val="60000"/>
                <a:hueOff val="0"/>
                <a:satOff val="0"/>
                <a:lumOff val="0"/>
                <a:alphaOff val="0"/>
                <a:tint val="92000"/>
                <a:satMod val="110000"/>
                <a:lumMod val="110000"/>
              </a:schemeClr>
            </a:gs>
            <a:gs pos="100000">
              <a:schemeClr val="accent1">
                <a:tint val="60000"/>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sp>
    <dsp:sp modelId="{8C30B108-4D22-7E4A-B33A-53C7134FC59C}">
      <dsp:nvSpPr>
        <dsp:cNvPr id="0" name=""/>
        <dsp:cNvSpPr/>
      </dsp:nvSpPr>
      <dsp:spPr>
        <a:xfrm>
          <a:off x="1453090" y="602984"/>
          <a:ext cx="4031194" cy="4031194"/>
        </a:xfrm>
        <a:prstGeom prst="blockArc">
          <a:avLst>
            <a:gd name="adj1" fmla="val 5400000"/>
            <a:gd name="adj2" fmla="val 10800000"/>
            <a:gd name="adj3" fmla="val 4642"/>
          </a:avLst>
        </a:prstGeom>
        <a:gradFill rotWithShape="0">
          <a:gsLst>
            <a:gs pos="0">
              <a:schemeClr val="accent1">
                <a:tint val="60000"/>
                <a:hueOff val="0"/>
                <a:satOff val="0"/>
                <a:lumOff val="0"/>
                <a:alphaOff val="0"/>
                <a:tint val="92000"/>
                <a:satMod val="110000"/>
                <a:lumMod val="110000"/>
              </a:schemeClr>
            </a:gs>
            <a:gs pos="100000">
              <a:schemeClr val="accent1">
                <a:tint val="60000"/>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sp>
    <dsp:sp modelId="{069CF519-64A4-9941-85A7-9E142F8C0D6F}">
      <dsp:nvSpPr>
        <dsp:cNvPr id="0" name=""/>
        <dsp:cNvSpPr/>
      </dsp:nvSpPr>
      <dsp:spPr>
        <a:xfrm>
          <a:off x="1453090" y="602984"/>
          <a:ext cx="4031194" cy="4031194"/>
        </a:xfrm>
        <a:prstGeom prst="blockArc">
          <a:avLst>
            <a:gd name="adj1" fmla="val 0"/>
            <a:gd name="adj2" fmla="val 5400000"/>
            <a:gd name="adj3" fmla="val 4642"/>
          </a:avLst>
        </a:prstGeom>
        <a:gradFill rotWithShape="0">
          <a:gsLst>
            <a:gs pos="0">
              <a:schemeClr val="accent1">
                <a:tint val="60000"/>
                <a:hueOff val="0"/>
                <a:satOff val="0"/>
                <a:lumOff val="0"/>
                <a:alphaOff val="0"/>
                <a:tint val="92000"/>
                <a:satMod val="110000"/>
                <a:lumMod val="110000"/>
              </a:schemeClr>
            </a:gs>
            <a:gs pos="100000">
              <a:schemeClr val="accent1">
                <a:tint val="60000"/>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sp>
    <dsp:sp modelId="{F3F54EEA-469A-FD49-9A2F-AF5243E6FE56}">
      <dsp:nvSpPr>
        <dsp:cNvPr id="0" name=""/>
        <dsp:cNvSpPr/>
      </dsp:nvSpPr>
      <dsp:spPr>
        <a:xfrm>
          <a:off x="1453090" y="602984"/>
          <a:ext cx="4031194" cy="4031194"/>
        </a:xfrm>
        <a:prstGeom prst="blockArc">
          <a:avLst>
            <a:gd name="adj1" fmla="val 16200000"/>
            <a:gd name="adj2" fmla="val 0"/>
            <a:gd name="adj3" fmla="val 4642"/>
          </a:avLst>
        </a:prstGeom>
        <a:gradFill rotWithShape="0">
          <a:gsLst>
            <a:gs pos="0">
              <a:schemeClr val="accent1">
                <a:tint val="60000"/>
                <a:hueOff val="0"/>
                <a:satOff val="0"/>
                <a:lumOff val="0"/>
                <a:alphaOff val="0"/>
                <a:tint val="92000"/>
                <a:satMod val="110000"/>
                <a:lumMod val="110000"/>
              </a:schemeClr>
            </a:gs>
            <a:gs pos="100000">
              <a:schemeClr val="accent1">
                <a:tint val="60000"/>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sp>
    <dsp:sp modelId="{DEB76A8C-E943-A049-9100-0E7D4BDBD8FA}">
      <dsp:nvSpPr>
        <dsp:cNvPr id="0" name=""/>
        <dsp:cNvSpPr/>
      </dsp:nvSpPr>
      <dsp:spPr>
        <a:xfrm>
          <a:off x="2540542" y="1690436"/>
          <a:ext cx="1856289" cy="1856289"/>
        </a:xfrm>
        <a:prstGeom prst="ellipse">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Economic Growth &amp; Development</a:t>
          </a:r>
          <a:endParaRPr lang="en-US" sz="1600" kern="1200" dirty="0"/>
        </a:p>
      </dsp:txBody>
      <dsp:txXfrm>
        <a:off x="2812389" y="1962283"/>
        <a:ext cx="1312595" cy="1312595"/>
      </dsp:txXfrm>
    </dsp:sp>
    <dsp:sp modelId="{107D10EE-44A0-C845-B091-C663BD0CA760}">
      <dsp:nvSpPr>
        <dsp:cNvPr id="0" name=""/>
        <dsp:cNvSpPr/>
      </dsp:nvSpPr>
      <dsp:spPr>
        <a:xfrm>
          <a:off x="2818986" y="61"/>
          <a:ext cx="1299402" cy="1299402"/>
        </a:xfrm>
        <a:prstGeom prst="ellipse">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smtClean="0"/>
            <a:t>Social &amp; Cultural Barriers </a:t>
          </a:r>
          <a:endParaRPr lang="en-US" sz="1200" kern="1200" dirty="0"/>
        </a:p>
      </dsp:txBody>
      <dsp:txXfrm>
        <a:off x="3009279" y="190354"/>
        <a:ext cx="918816" cy="918816"/>
      </dsp:txXfrm>
    </dsp:sp>
    <dsp:sp modelId="{09895B45-91CB-D94F-BC8F-5305F0D0C3B5}">
      <dsp:nvSpPr>
        <dsp:cNvPr id="0" name=""/>
        <dsp:cNvSpPr/>
      </dsp:nvSpPr>
      <dsp:spPr>
        <a:xfrm>
          <a:off x="4787804" y="1968880"/>
          <a:ext cx="1299402" cy="1299402"/>
        </a:xfrm>
        <a:prstGeom prst="ellipse">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smtClean="0"/>
            <a:t>Financial Barriers</a:t>
          </a:r>
          <a:endParaRPr lang="en-US" sz="1200" kern="1200" dirty="0"/>
        </a:p>
      </dsp:txBody>
      <dsp:txXfrm>
        <a:off x="4978097" y="2159173"/>
        <a:ext cx="918816" cy="918816"/>
      </dsp:txXfrm>
    </dsp:sp>
    <dsp:sp modelId="{72DA1283-3565-6C45-9AA7-28889BF66E50}">
      <dsp:nvSpPr>
        <dsp:cNvPr id="0" name=""/>
        <dsp:cNvSpPr/>
      </dsp:nvSpPr>
      <dsp:spPr>
        <a:xfrm>
          <a:off x="2818986" y="3937698"/>
          <a:ext cx="1299402" cy="1299402"/>
        </a:xfrm>
        <a:prstGeom prst="ellipse">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smtClean="0"/>
            <a:t>International Trade Barriers</a:t>
          </a:r>
          <a:endParaRPr lang="en-US" sz="1200" kern="1200" dirty="0"/>
        </a:p>
      </dsp:txBody>
      <dsp:txXfrm>
        <a:off x="3009279" y="4127991"/>
        <a:ext cx="918816" cy="918816"/>
      </dsp:txXfrm>
    </dsp:sp>
    <dsp:sp modelId="{32D43007-0B7E-384B-8AFD-C8B1B172B818}">
      <dsp:nvSpPr>
        <dsp:cNvPr id="0" name=""/>
        <dsp:cNvSpPr/>
      </dsp:nvSpPr>
      <dsp:spPr>
        <a:xfrm>
          <a:off x="850167" y="1968880"/>
          <a:ext cx="1299402" cy="1299402"/>
        </a:xfrm>
        <a:prstGeom prst="ellipse">
          <a:avLst/>
        </a:prstGeom>
        <a:gradFill rotWithShape="0">
          <a:gsLst>
            <a:gs pos="0">
              <a:schemeClr val="accent1">
                <a:hueOff val="0"/>
                <a:satOff val="0"/>
                <a:lumOff val="0"/>
                <a:alphaOff val="0"/>
                <a:tint val="92000"/>
                <a:satMod val="110000"/>
                <a:lumMod val="110000"/>
              </a:schemeClr>
            </a:gs>
            <a:gs pos="100000">
              <a:schemeClr val="accent1">
                <a:hueOff val="0"/>
                <a:satOff val="0"/>
                <a:lumOff val="0"/>
                <a:alphaOff val="0"/>
                <a:shade val="90000"/>
                <a:lumMod val="90000"/>
              </a:schemeClr>
            </a:gs>
          </a:gsLst>
          <a:lin ang="5400000" scaled="0"/>
        </a:gradFill>
        <a:ln>
          <a:noFill/>
        </a:ln>
        <a:effectLst>
          <a:outerShdw blurRad="38100" dist="25400" dir="5400000" rotWithShape="0">
            <a:srgbClr val="000000">
              <a:alpha val="6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smtClean="0"/>
            <a:t>Institutional &amp;  Political Barriers </a:t>
          </a:r>
          <a:endParaRPr lang="en-US" sz="1200" kern="1200" dirty="0"/>
        </a:p>
      </dsp:txBody>
      <dsp:txXfrm>
        <a:off x="1040460" y="2159173"/>
        <a:ext cx="918816" cy="91881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2AE934-DEBA-9D45-A1B6-7CA792F7186E}">
      <dsp:nvSpPr>
        <dsp:cNvPr id="0" name=""/>
        <dsp:cNvSpPr/>
      </dsp:nvSpPr>
      <dsp:spPr>
        <a:xfrm>
          <a:off x="2500257" y="2246"/>
          <a:ext cx="1671182" cy="1086268"/>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Political instability &amp; Corruption</a:t>
          </a:r>
          <a:endParaRPr lang="en-US" sz="1500" kern="1200" dirty="0"/>
        </a:p>
      </dsp:txBody>
      <dsp:txXfrm>
        <a:off x="2553284" y="55273"/>
        <a:ext cx="1565128" cy="980214"/>
      </dsp:txXfrm>
    </dsp:sp>
    <dsp:sp modelId="{921D61A3-929B-3744-AA72-D806AA2A225C}">
      <dsp:nvSpPr>
        <dsp:cNvPr id="0" name=""/>
        <dsp:cNvSpPr/>
      </dsp:nvSpPr>
      <dsp:spPr>
        <a:xfrm>
          <a:off x="1542260" y="545380"/>
          <a:ext cx="3587176" cy="3587176"/>
        </a:xfrm>
        <a:custGeom>
          <a:avLst/>
          <a:gdLst/>
          <a:ahLst/>
          <a:cxnLst/>
          <a:rect l="0" t="0" r="0" b="0"/>
          <a:pathLst>
            <a:path>
              <a:moveTo>
                <a:pt x="2859563" y="351140"/>
              </a:moveTo>
              <a:arcTo wR="1793588" hR="1793588" stAng="18387875" swAng="1632646"/>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4138E0A8-2A79-1C42-A331-8861F4FC8B72}">
      <dsp:nvSpPr>
        <dsp:cNvPr id="0" name=""/>
        <dsp:cNvSpPr/>
      </dsp:nvSpPr>
      <dsp:spPr>
        <a:xfrm>
          <a:off x="4293846" y="1795834"/>
          <a:ext cx="1671182" cy="1086268"/>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Low levels of  Foreign Direct Investment (FDI)</a:t>
          </a:r>
          <a:endParaRPr lang="en-US" sz="1500" kern="1200" dirty="0"/>
        </a:p>
      </dsp:txBody>
      <dsp:txXfrm>
        <a:off x="4346873" y="1848861"/>
        <a:ext cx="1565128" cy="980214"/>
      </dsp:txXfrm>
    </dsp:sp>
    <dsp:sp modelId="{AEFE316E-AB38-E347-B70E-23302B4F6BB0}">
      <dsp:nvSpPr>
        <dsp:cNvPr id="0" name=""/>
        <dsp:cNvSpPr/>
      </dsp:nvSpPr>
      <dsp:spPr>
        <a:xfrm>
          <a:off x="1542260" y="545380"/>
          <a:ext cx="3587176" cy="3587176"/>
        </a:xfrm>
        <a:custGeom>
          <a:avLst/>
          <a:gdLst/>
          <a:ahLst/>
          <a:cxnLst/>
          <a:rect l="0" t="0" r="0" b="0"/>
          <a:pathLst>
            <a:path>
              <a:moveTo>
                <a:pt x="3401173" y="2588967"/>
              </a:moveTo>
              <a:arcTo wR="1793588" hR="1793588" stAng="1579479" swAng="1632646"/>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AEEBD47F-A1B4-F54B-87BB-3D84DE3A5C2C}">
      <dsp:nvSpPr>
        <dsp:cNvPr id="0" name=""/>
        <dsp:cNvSpPr/>
      </dsp:nvSpPr>
      <dsp:spPr>
        <a:xfrm>
          <a:off x="2500257" y="3589422"/>
          <a:ext cx="1671182" cy="1086268"/>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Low growth &amp; taxation revenue</a:t>
          </a:r>
          <a:endParaRPr lang="en-US" sz="1500" kern="1200" dirty="0"/>
        </a:p>
      </dsp:txBody>
      <dsp:txXfrm>
        <a:off x="2553284" y="3642449"/>
        <a:ext cx="1565128" cy="980214"/>
      </dsp:txXfrm>
    </dsp:sp>
    <dsp:sp modelId="{B11E62C4-1349-5641-A139-6B194AF3BCFB}">
      <dsp:nvSpPr>
        <dsp:cNvPr id="0" name=""/>
        <dsp:cNvSpPr/>
      </dsp:nvSpPr>
      <dsp:spPr>
        <a:xfrm>
          <a:off x="1542260" y="545380"/>
          <a:ext cx="3587176" cy="3587176"/>
        </a:xfrm>
        <a:custGeom>
          <a:avLst/>
          <a:gdLst/>
          <a:ahLst/>
          <a:cxnLst/>
          <a:rect l="0" t="0" r="0" b="0"/>
          <a:pathLst>
            <a:path>
              <a:moveTo>
                <a:pt x="727612" y="3236035"/>
              </a:moveTo>
              <a:arcTo wR="1793588" hR="1793588" stAng="7587875" swAng="1632646"/>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1824F512-6117-6940-9E2E-11D6E7D57731}">
      <dsp:nvSpPr>
        <dsp:cNvPr id="0" name=""/>
        <dsp:cNvSpPr/>
      </dsp:nvSpPr>
      <dsp:spPr>
        <a:xfrm>
          <a:off x="706669" y="1795834"/>
          <a:ext cx="1671182" cy="1086268"/>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Poverty &amp; social conflict</a:t>
          </a:r>
          <a:endParaRPr lang="en-US" sz="1500" kern="1200" dirty="0"/>
        </a:p>
      </dsp:txBody>
      <dsp:txXfrm>
        <a:off x="759696" y="1848861"/>
        <a:ext cx="1565128" cy="980214"/>
      </dsp:txXfrm>
    </dsp:sp>
    <dsp:sp modelId="{4F3CFC09-96AA-7643-B14C-400D5248032D}">
      <dsp:nvSpPr>
        <dsp:cNvPr id="0" name=""/>
        <dsp:cNvSpPr/>
      </dsp:nvSpPr>
      <dsp:spPr>
        <a:xfrm>
          <a:off x="1542260" y="545380"/>
          <a:ext cx="3587176" cy="3587176"/>
        </a:xfrm>
        <a:custGeom>
          <a:avLst/>
          <a:gdLst/>
          <a:ahLst/>
          <a:cxnLst/>
          <a:rect l="0" t="0" r="0" b="0"/>
          <a:pathLst>
            <a:path>
              <a:moveTo>
                <a:pt x="186002" y="998209"/>
              </a:moveTo>
              <a:arcTo wR="1793588" hR="1793588" stAng="12379479" swAng="1632646"/>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1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15.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1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8.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9.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2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23.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26.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27.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3.xml><?xml version="1.0" encoding="utf-8"?>
<dgm:layoutDef xmlns:dgm="http://schemas.openxmlformats.org/drawingml/2006/diagram" xmlns:a="http://schemas.openxmlformats.org/drawingml/2006/main" uniqueId="urn:microsoft.com/office/officeart/2005/8/layout/pList2#1">
  <dgm:title val=""/>
  <dgm:desc val=""/>
  <dgm:catLst>
    <dgm:cat type="list" pri="1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4.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5.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7ED49F3-CA6C-5141-A41C-2AFC0C12D1C9}" type="datetimeFigureOut">
              <a:rPr lang="en-US" smtClean="0"/>
              <a:pPr/>
              <a:t>1/12/15</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6506D9A-83D8-FF46-86CD-77971C461738}" type="slidenum">
              <a:rPr lang="en-US" smtClean="0"/>
              <a:pPr/>
              <a:t>‹#›</a:t>
            </a:fld>
            <a:endParaRPr lang="en-US" dirty="0"/>
          </a:p>
        </p:txBody>
      </p:sp>
    </p:spTree>
    <p:extLst>
      <p:ext uri="{BB962C8B-B14F-4D97-AF65-F5344CB8AC3E}">
        <p14:creationId xmlns:p14="http://schemas.microsoft.com/office/powerpoint/2010/main" val="170205258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7A3148-D1E9-4246-A019-90B06193E275}" type="datetimeFigureOut">
              <a:rPr lang="en-US" smtClean="0"/>
              <a:pPr/>
              <a:t>1/12/15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4BB397-60AE-2E4D-A0F4-64C0FD6E9C89}" type="slidenum">
              <a:rPr lang="en-US" smtClean="0"/>
              <a:pPr/>
              <a:t>‹#›</a:t>
            </a:fld>
            <a:endParaRPr lang="en-US" dirty="0"/>
          </a:p>
        </p:txBody>
      </p:sp>
    </p:spTree>
    <p:extLst>
      <p:ext uri="{BB962C8B-B14F-4D97-AF65-F5344CB8AC3E}">
        <p14:creationId xmlns:p14="http://schemas.microsoft.com/office/powerpoint/2010/main" val="30528158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Section 5 is presented as the</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culmination of course where students have the opportunity</a:t>
            </a:r>
            <a:r>
              <a:rPr lang="en-US" sz="1200" kern="1200" baseline="0" dirty="0" smtClean="0">
                <a:solidFill>
                  <a:schemeClr val="tx1"/>
                </a:solidFill>
                <a:latin typeface="+mn-lt"/>
                <a:ea typeface="+mn-ea"/>
                <a:cs typeface="+mn-cs"/>
              </a:rPr>
              <a:t> to consolidate their understanding of this important topic and gain a global awareness of the issues faced by developing nations.  The fundamental distinction between growth and development is a theme of this section and one that students have already been exposed to in Section 1 and Section 3.2. While the course course guide acknowledges that terms like </a:t>
            </a:r>
            <a:r>
              <a:rPr lang="en-US" sz="1200" kern="1200" dirty="0" smtClean="0">
                <a:solidFill>
                  <a:schemeClr val="tx1"/>
                </a:solidFill>
                <a:latin typeface="+mn-lt"/>
                <a:ea typeface="+mn-ea"/>
                <a:cs typeface="+mn-cs"/>
              </a:rPr>
              <a:t>developed, developing, newly industrialized countries (NICs) and transition economies may be dated, they suggest that students be able to identify examples of each category. </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The main purpose of this section is to provide students with the opportunity to understand the problems faced by developing countries, and to develop an awareness of possible solutions to these problems.</a:t>
            </a:r>
          </a:p>
          <a:p>
            <a:endParaRPr lang="en-US" sz="120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Image Sources: istockphotoes</a:t>
            </a:r>
            <a:endParaRPr lang="en-US" dirty="0" smtClean="0"/>
          </a:p>
          <a:p>
            <a:endParaRPr lang="en-US" dirty="0"/>
          </a:p>
        </p:txBody>
      </p:sp>
      <p:sp>
        <p:nvSpPr>
          <p:cNvPr id="4" name="Slide Number Placeholder 3"/>
          <p:cNvSpPr>
            <a:spLocks noGrp="1"/>
          </p:cNvSpPr>
          <p:nvPr>
            <p:ph type="sldNum" sz="quarter" idx="10"/>
          </p:nvPr>
        </p:nvSpPr>
        <p:spPr/>
        <p:txBody>
          <a:bodyPr/>
          <a:lstStyle/>
          <a:p>
            <a:fld id="{F04BB397-60AE-2E4D-A0F4-64C0FD6E9C89}"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6FDCA90-AF7E-524B-B16B-95D51F74B63B}" type="slidenum">
              <a:rPr lang="en-US" smtClean="0"/>
              <a:pPr>
                <a:defRPr/>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rtl="0"/>
            <a:r>
              <a:rPr lang="en-US" dirty="0" smtClean="0"/>
              <a:t>Natural Factors consist of a country's endowments in natural resource especially land.</a:t>
            </a:r>
            <a:endParaRPr dirty="0" smtClean="0"/>
          </a:p>
          <a:p>
            <a:pPr lvl="0" rtl="0"/>
            <a:r>
              <a:rPr lang="en-US" dirty="0" smtClean="0"/>
              <a:t>Human Factors and Human Capital: The skills, experience, education and health of the population which makes up the labor pool. Social investment improves these resources.</a:t>
            </a:r>
            <a:endParaRPr dirty="0" smtClean="0"/>
          </a:p>
          <a:p>
            <a:pPr lvl="0" rtl="0"/>
            <a:r>
              <a:rPr lang="en-US" dirty="0" smtClean="0"/>
              <a:t>Physical Capital: Accumulation of factors of production, roads, and infrastructure improves a country's capital stock.</a:t>
            </a:r>
            <a:endParaRPr dirty="0" smtClean="0"/>
          </a:p>
          <a:p>
            <a:pPr lvl="0"/>
            <a:r>
              <a:rPr lang="en-US" dirty="0" smtClean="0"/>
              <a:t>Institutional Factors: banking and microcredit</a:t>
            </a:r>
          </a:p>
          <a:p>
            <a:endParaRPr lang="en-US" dirty="0" smtClean="0"/>
          </a:p>
          <a:p>
            <a:r>
              <a:rPr lang="en-US" dirty="0" smtClean="0"/>
              <a:t>All images from Wikicommons</a:t>
            </a:r>
            <a:endParaRPr lang="en-US" dirty="0"/>
          </a:p>
        </p:txBody>
      </p:sp>
      <p:sp>
        <p:nvSpPr>
          <p:cNvPr id="4" name="Slide Number Placeholder 3"/>
          <p:cNvSpPr>
            <a:spLocks noGrp="1"/>
          </p:cNvSpPr>
          <p:nvPr>
            <p:ph type="sldNum" sz="quarter" idx="10"/>
          </p:nvPr>
        </p:nvSpPr>
        <p:spPr/>
        <p:txBody>
          <a:bodyPr/>
          <a:lstStyle/>
          <a:p>
            <a:fld id="{F04BB397-60AE-2E4D-A0F4-64C0FD6E9C89}"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a:t>
            </a:r>
            <a:r>
              <a:rPr lang="en-US" baseline="0" dirty="0" smtClean="0"/>
              <a:t>e of the key factors likely to encourage rising living standards are economic rights for women. The wonderful video, </a:t>
            </a:r>
            <a:endParaRPr lang="en-US" i="1" baseline="0" dirty="0" smtClean="0"/>
          </a:p>
          <a:p>
            <a:r>
              <a:rPr lang="en-US" baseline="0" dirty="0" smtClean="0"/>
              <a:t>explain </a:t>
            </a:r>
            <a:r>
              <a:rPr lang="en-US" baseline="0" dirty="0" smtClean="0"/>
              <a:t>how the quantity and quality of labor can be improved by focusing on girls. See http://www.girleffect.org/</a:t>
            </a:r>
          </a:p>
          <a:p>
            <a:r>
              <a:rPr lang="en-US" baseline="0" dirty="0" smtClean="0"/>
              <a:t>PBS also provided a lesson plan based on “Global Women and Poverty”. See http://www.pbs.org/now/classroom/women.html#objectives  </a:t>
            </a:r>
            <a:endParaRPr lang="en-US" dirty="0"/>
          </a:p>
        </p:txBody>
      </p:sp>
      <p:sp>
        <p:nvSpPr>
          <p:cNvPr id="4" name="Slide Number Placeholder 3"/>
          <p:cNvSpPr>
            <a:spLocks noGrp="1"/>
          </p:cNvSpPr>
          <p:nvPr>
            <p:ph type="sldNum" sz="quarter" idx="10"/>
          </p:nvPr>
        </p:nvSpPr>
        <p:spPr/>
        <p:txBody>
          <a:bodyPr/>
          <a:lstStyle/>
          <a:p>
            <a:fld id="{F04BB397-60AE-2E4D-A0F4-64C0FD6E9C89}"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6FDCA90-AF7E-524B-B16B-95D51F74B63B}" type="slidenum">
              <a:rPr lang="en-US" smtClean="0"/>
              <a:pPr>
                <a:defRPr/>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would be a good time to review negative externalities from Section 2</a:t>
            </a:r>
            <a:endParaRPr lang="en-US" dirty="0"/>
          </a:p>
        </p:txBody>
      </p:sp>
      <p:sp>
        <p:nvSpPr>
          <p:cNvPr id="4" name="Slide Number Placeholder 3"/>
          <p:cNvSpPr>
            <a:spLocks noGrp="1"/>
          </p:cNvSpPr>
          <p:nvPr>
            <p:ph type="sldNum" sz="quarter" idx="10"/>
          </p:nvPr>
        </p:nvSpPr>
        <p:spPr/>
        <p:txBody>
          <a:bodyPr/>
          <a:lstStyle/>
          <a:p>
            <a:fld id="{F04BB397-60AE-2E4D-A0F4-64C0FD6E9C89}"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a:t>
            </a:r>
            <a:r>
              <a:rPr lang="en-US" baseline="0" dirty="0" smtClean="0"/>
              <a:t> types of growth to avoid are from Constantine Ziogas, </a:t>
            </a:r>
            <a:r>
              <a:rPr lang="en-US" i="1" baseline="0" dirty="0" smtClean="0"/>
              <a:t>Economics for the IB Diploma</a:t>
            </a:r>
            <a:r>
              <a:rPr lang="en-US" baseline="0" dirty="0" smtClean="0"/>
              <a:t> (2008).,</a:t>
            </a:r>
          </a:p>
          <a:p>
            <a:r>
              <a:rPr lang="en-US" baseline="0" dirty="0" smtClean="0"/>
              <a:t>The author explains that Jobless growth occurs when employment opportunities for the poor do not expand .</a:t>
            </a:r>
          </a:p>
          <a:p>
            <a:r>
              <a:rPr lang="en-US" baseline="0" dirty="0" smtClean="0"/>
              <a:t>Ruthless is where income inequality worsens</a:t>
            </a:r>
          </a:p>
          <a:p>
            <a:r>
              <a:rPr lang="en-US" baseline="0" dirty="0" smtClean="0"/>
              <a:t>Futureless growth is where natural resources are wasted and there is no attempt at sustainable development.</a:t>
            </a:r>
          </a:p>
          <a:p>
            <a:r>
              <a:rPr lang="en-US" baseline="0" dirty="0" smtClean="0"/>
              <a:t> Voiceless growth is where individual empowerment lags behind. </a:t>
            </a:r>
            <a:endParaRPr lang="en-US" dirty="0"/>
          </a:p>
        </p:txBody>
      </p:sp>
      <p:sp>
        <p:nvSpPr>
          <p:cNvPr id="4" name="Slide Number Placeholder 3"/>
          <p:cNvSpPr>
            <a:spLocks noGrp="1"/>
          </p:cNvSpPr>
          <p:nvPr>
            <p:ph type="sldNum" sz="quarter" idx="10"/>
          </p:nvPr>
        </p:nvSpPr>
        <p:spPr/>
        <p:txBody>
          <a:bodyPr/>
          <a:lstStyle/>
          <a:p>
            <a:fld id="{F04BB397-60AE-2E4D-A0F4-64C0FD6E9C89}"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6FDCA90-AF7E-524B-B16B-95D51F74B63B}" type="slidenum">
              <a:rPr lang="en-US" smtClean="0"/>
              <a:pPr>
                <a:defRPr/>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and PPCs showing actual</a:t>
            </a:r>
            <a:r>
              <a:rPr lang="en-US" baseline="0" dirty="0" smtClean="0"/>
              <a:t> and potential growth are the only diagram specifically addressed in Section 5 though diagrams from the entire course may be relevant depending on the focus. For example the tariff diagram may be used in a discussion of protecting sunrise industries in developing economies.  </a:t>
            </a:r>
            <a:endParaRPr lang="en-US" dirty="0"/>
          </a:p>
        </p:txBody>
      </p:sp>
      <p:sp>
        <p:nvSpPr>
          <p:cNvPr id="4" name="Slide Number Placeholder 3"/>
          <p:cNvSpPr>
            <a:spLocks noGrp="1"/>
          </p:cNvSpPr>
          <p:nvPr>
            <p:ph type="sldNum" sz="quarter" idx="10"/>
          </p:nvPr>
        </p:nvSpPr>
        <p:spPr/>
        <p:txBody>
          <a:bodyPr/>
          <a:lstStyle/>
          <a:p>
            <a:fld id="{F04BB397-60AE-2E4D-A0F4-64C0FD6E9C89}"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lvl="0"/>
            <a:r>
              <a:rPr lang="en-US" sz="1800" b="1" u="sng" dirty="0" smtClean="0">
                <a:solidFill>
                  <a:schemeClr val="bg1"/>
                </a:solidFill>
              </a:rPr>
              <a:t>Barriers</a:t>
            </a:r>
            <a:r>
              <a:rPr lang="en-US" sz="1800" b="1" u="sng" baseline="0" dirty="0" smtClean="0">
                <a:solidFill>
                  <a:schemeClr val="bg1"/>
                </a:solidFill>
              </a:rPr>
              <a:t> to Development</a:t>
            </a:r>
            <a:endParaRPr lang="en-US" sz="1800" b="1" u="sng" dirty="0" smtClean="0">
              <a:solidFill>
                <a:schemeClr val="bg1"/>
              </a:solidFill>
            </a:endParaRPr>
          </a:p>
          <a:p>
            <a:pPr lvl="0"/>
            <a:endParaRPr lang="en-US" sz="1800" dirty="0" smtClean="0">
              <a:solidFill>
                <a:schemeClr val="bg1"/>
              </a:solidFill>
            </a:endParaRPr>
          </a:p>
          <a:p>
            <a:pPr lvl="0"/>
            <a:r>
              <a:rPr lang="en-US" sz="1800" b="1" dirty="0" smtClean="0">
                <a:solidFill>
                  <a:schemeClr val="bg1"/>
                </a:solidFill>
              </a:rPr>
              <a:t>Institutional and Political Factors </a:t>
            </a:r>
          </a:p>
          <a:p>
            <a:pPr lvl="1"/>
            <a:r>
              <a:rPr lang="en-US" sz="1200" dirty="0" smtClean="0">
                <a:solidFill>
                  <a:schemeClr val="bg1"/>
                </a:solidFill>
              </a:rPr>
              <a:t>Ineffective Tax system</a:t>
            </a:r>
          </a:p>
          <a:p>
            <a:pPr lvl="1"/>
            <a:r>
              <a:rPr lang="en-US" sz="1200" dirty="0" smtClean="0">
                <a:solidFill>
                  <a:schemeClr val="bg1"/>
                </a:solidFill>
              </a:rPr>
              <a:t>Lack of Property Rights</a:t>
            </a:r>
          </a:p>
          <a:p>
            <a:pPr lvl="1"/>
            <a:r>
              <a:rPr lang="en-US" sz="1200" dirty="0" smtClean="0">
                <a:solidFill>
                  <a:schemeClr val="bg1"/>
                </a:solidFill>
              </a:rPr>
              <a:t>Political instability and corruptions</a:t>
            </a:r>
          </a:p>
          <a:p>
            <a:pPr lvl="1"/>
            <a:r>
              <a:rPr lang="en-US" sz="1200" dirty="0" smtClean="0">
                <a:solidFill>
                  <a:schemeClr val="bg1"/>
                </a:solidFill>
              </a:rPr>
              <a:t>Unequal distribution to income</a:t>
            </a:r>
          </a:p>
          <a:p>
            <a:pPr lvl="1"/>
            <a:r>
              <a:rPr lang="en-US" sz="1200" dirty="0" smtClean="0">
                <a:solidFill>
                  <a:schemeClr val="bg1"/>
                </a:solidFill>
              </a:rPr>
              <a:t>Formal and informal markets</a:t>
            </a:r>
          </a:p>
          <a:p>
            <a:pPr lvl="1"/>
            <a:r>
              <a:rPr lang="en-US" sz="1200" dirty="0" smtClean="0">
                <a:solidFill>
                  <a:schemeClr val="bg1"/>
                </a:solidFill>
              </a:rPr>
              <a:t>Lack of infrastructure</a:t>
            </a:r>
          </a:p>
          <a:p>
            <a:pPr lvl="0"/>
            <a:r>
              <a:rPr lang="en-US" sz="2800" b="1" dirty="0" smtClean="0">
                <a:solidFill>
                  <a:schemeClr val="bg1"/>
                </a:solidFill>
              </a:rPr>
              <a:t>International financial barriers</a:t>
            </a:r>
          </a:p>
          <a:p>
            <a:pPr lvl="1"/>
            <a:r>
              <a:rPr lang="en-US" sz="1200" dirty="0" smtClean="0">
                <a:solidFill>
                  <a:schemeClr val="bg1"/>
                </a:solidFill>
              </a:rPr>
              <a:t>Indebtedness</a:t>
            </a:r>
          </a:p>
          <a:p>
            <a:pPr lvl="1"/>
            <a:r>
              <a:rPr lang="en-US" sz="1200" dirty="0" smtClean="0">
                <a:solidFill>
                  <a:schemeClr val="bg1"/>
                </a:solidFill>
              </a:rPr>
              <a:t>Non-convertible currency</a:t>
            </a:r>
          </a:p>
          <a:p>
            <a:pPr lvl="1"/>
            <a:r>
              <a:rPr lang="en-US" sz="1200" dirty="0" smtClean="0">
                <a:solidFill>
                  <a:schemeClr val="bg1"/>
                </a:solidFill>
              </a:rPr>
              <a:t>Capital flight</a:t>
            </a:r>
          </a:p>
          <a:p>
            <a:pPr lvl="1"/>
            <a:endParaRPr lang="en-US" sz="1200" dirty="0" smtClean="0">
              <a:solidFill>
                <a:schemeClr val="bg1"/>
              </a:solidFill>
            </a:endParaRPr>
          </a:p>
          <a:p>
            <a:pPr lvl="0"/>
            <a:r>
              <a:rPr lang="en-US" sz="4000" b="1" dirty="0" smtClean="0">
                <a:solidFill>
                  <a:schemeClr val="bg1"/>
                </a:solidFill>
              </a:rPr>
              <a:t>International trade barriers</a:t>
            </a:r>
          </a:p>
          <a:p>
            <a:pPr lvl="1"/>
            <a:r>
              <a:rPr lang="en-US" sz="1900" dirty="0" smtClean="0">
                <a:solidFill>
                  <a:schemeClr val="bg1"/>
                </a:solidFill>
              </a:rPr>
              <a:t>Overdependence on primary products</a:t>
            </a:r>
          </a:p>
          <a:p>
            <a:pPr lvl="1"/>
            <a:r>
              <a:rPr lang="en-US" sz="1900" dirty="0" smtClean="0">
                <a:solidFill>
                  <a:schemeClr val="bg1"/>
                </a:solidFill>
              </a:rPr>
              <a:t>Adverse Terms of Trade</a:t>
            </a:r>
          </a:p>
          <a:p>
            <a:pPr lvl="1"/>
            <a:r>
              <a:rPr lang="en-US" sz="1900" dirty="0" smtClean="0">
                <a:solidFill>
                  <a:schemeClr val="bg1"/>
                </a:solidFill>
              </a:rPr>
              <a:t>Narrow Range of Exports</a:t>
            </a:r>
          </a:p>
          <a:p>
            <a:pPr lvl="1"/>
            <a:r>
              <a:rPr lang="en-US" sz="1900" dirty="0" smtClean="0">
                <a:solidFill>
                  <a:schemeClr val="bg1"/>
                </a:solidFill>
              </a:rPr>
              <a:t>Protectionism</a:t>
            </a:r>
          </a:p>
          <a:p>
            <a:pPr lvl="0"/>
            <a:endParaRPr lang="en-US" sz="1800" dirty="0" smtClean="0"/>
          </a:p>
          <a:p>
            <a:pPr lvl="0"/>
            <a:r>
              <a:rPr lang="en-US" sz="1200" b="1" dirty="0" smtClean="0">
                <a:solidFill>
                  <a:schemeClr val="bg1"/>
                </a:solidFill>
              </a:rPr>
              <a:t>Social and Cultural factors acting as barriers</a:t>
            </a:r>
          </a:p>
          <a:p>
            <a:pPr lvl="1"/>
            <a:r>
              <a:rPr lang="en-US" sz="900" dirty="0" smtClean="0">
                <a:solidFill>
                  <a:srgbClr val="000000"/>
                </a:solidFill>
              </a:rPr>
              <a:t>Religion</a:t>
            </a:r>
          </a:p>
          <a:p>
            <a:pPr lvl="1"/>
            <a:r>
              <a:rPr lang="en-US" sz="900" dirty="0" smtClean="0">
                <a:solidFill>
                  <a:srgbClr val="000000"/>
                </a:solidFill>
              </a:rPr>
              <a:t>Culture</a:t>
            </a:r>
          </a:p>
          <a:p>
            <a:pPr lvl="1"/>
            <a:r>
              <a:rPr lang="en-US" sz="900" dirty="0" smtClean="0">
                <a:solidFill>
                  <a:srgbClr val="000000"/>
                </a:solidFill>
              </a:rPr>
              <a:t>Tradition</a:t>
            </a:r>
          </a:p>
          <a:p>
            <a:pPr lvl="1"/>
            <a:endParaRPr lang="en-US" sz="900" dirty="0" smtClean="0">
              <a:solidFill>
                <a:srgbClr val="000000"/>
              </a:solidFill>
            </a:endParaRPr>
          </a:p>
          <a:p>
            <a:pPr lvl="0"/>
            <a:r>
              <a:rPr lang="en-US" sz="900" dirty="0" smtClean="0">
                <a:solidFill>
                  <a:srgbClr val="000000"/>
                </a:solidFill>
              </a:rPr>
              <a:t>Suggested Activity:</a:t>
            </a:r>
          </a:p>
          <a:p>
            <a:pPr lvl="0"/>
            <a:r>
              <a:rPr lang="en-US" sz="900" dirty="0" smtClean="0">
                <a:solidFill>
                  <a:srgbClr val="000000"/>
                </a:solidFill>
              </a:rPr>
              <a:t>There are</a:t>
            </a:r>
            <a:r>
              <a:rPr lang="en-US" sz="900" baseline="0" dirty="0" smtClean="0">
                <a:solidFill>
                  <a:srgbClr val="000000"/>
                </a:solidFill>
              </a:rPr>
              <a:t> a wealth of youtube videos that focus on the challenges faced by developing nations. Students could find a short youtube vide and share with classmates. </a:t>
            </a:r>
            <a:endParaRPr lang="en-US" sz="900" dirty="0" smtClean="0">
              <a:solidFill>
                <a:srgbClr val="000000"/>
              </a:solidFill>
            </a:endParaRPr>
          </a:p>
          <a:p>
            <a:pPr lvl="0"/>
            <a:endParaRPr lang="en-US" sz="900" dirty="0" smtClean="0">
              <a:solidFill>
                <a:srgbClr val="000000"/>
              </a:solidFill>
            </a:endParaRPr>
          </a:p>
          <a:p>
            <a:pPr lvl="0"/>
            <a:endParaRPr lang="en-US" sz="1200" dirty="0" smtClean="0">
              <a:solidFill>
                <a:schemeClr val="bg1"/>
              </a:solidFill>
            </a:endParaRPr>
          </a:p>
          <a:p>
            <a:pPr lvl="0"/>
            <a:r>
              <a:rPr lang="en-US" sz="1200" dirty="0" smtClean="0">
                <a:solidFill>
                  <a:schemeClr val="bg1"/>
                </a:solidFill>
              </a:rPr>
              <a:t> </a:t>
            </a:r>
            <a:endParaRPr lang="en-US" sz="1200" dirty="0" smtClean="0"/>
          </a:p>
          <a:p>
            <a:endParaRPr lang="en-US" dirty="0"/>
          </a:p>
        </p:txBody>
      </p:sp>
      <p:sp>
        <p:nvSpPr>
          <p:cNvPr id="4" name="Slide Number Placeholder 3"/>
          <p:cNvSpPr>
            <a:spLocks noGrp="1"/>
          </p:cNvSpPr>
          <p:nvPr>
            <p:ph type="sldNum" sz="quarter" idx="10"/>
          </p:nvPr>
        </p:nvSpPr>
        <p:spPr/>
        <p:txBody>
          <a:bodyPr/>
          <a:lstStyle/>
          <a:p>
            <a:fld id="{F04BB397-60AE-2E4D-A0F4-64C0FD6E9C89}"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sz="1200" dirty="0" smtClean="0">
                <a:solidFill>
                  <a:srgbClr val="000000"/>
                </a:solidFill>
              </a:rPr>
              <a:t>Suggested Activity:</a:t>
            </a:r>
          </a:p>
          <a:p>
            <a:pPr lvl="0"/>
            <a:r>
              <a:rPr lang="en-US" sz="1200" dirty="0" smtClean="0">
                <a:solidFill>
                  <a:srgbClr val="000000"/>
                </a:solidFill>
              </a:rPr>
              <a:t>There are</a:t>
            </a:r>
            <a:r>
              <a:rPr lang="en-US" sz="1200" baseline="0" dirty="0" smtClean="0">
                <a:solidFill>
                  <a:srgbClr val="000000"/>
                </a:solidFill>
              </a:rPr>
              <a:t> a wealth of youtube videos that focus on the challenges faced by developing nations. Students could find a short youtube vide and share with classmates.</a:t>
            </a:r>
            <a:endParaRPr lang="en-US" dirty="0"/>
          </a:p>
        </p:txBody>
      </p:sp>
      <p:sp>
        <p:nvSpPr>
          <p:cNvPr id="4" name="Slide Number Placeholder 3"/>
          <p:cNvSpPr>
            <a:spLocks noGrp="1"/>
          </p:cNvSpPr>
          <p:nvPr>
            <p:ph type="sldNum" sz="quarter" idx="10"/>
          </p:nvPr>
        </p:nvSpPr>
        <p:spPr/>
        <p:txBody>
          <a:bodyPr/>
          <a:lstStyle/>
          <a:p>
            <a:fld id="{F04BB397-60AE-2E4D-A0F4-64C0FD6E9C89}"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pPr>
              <a:defRPr/>
            </a:pPr>
            <a:fld id="{B6FDCA90-AF7E-524B-B16B-95D51F74B63B}" type="slidenum">
              <a:rPr lang="en-US" smtClean="0"/>
              <a:pPr>
                <a:defRPr/>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6FDCA90-AF7E-524B-B16B-95D51F74B63B}" type="slidenum">
              <a:rPr lang="en-US" smtClean="0"/>
              <a:pPr>
                <a:defRPr/>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ea typeface="ＭＳ Ｐゴシック" charset="-128"/>
                <a:cs typeface="ＭＳ Ｐゴシック" charset="-128"/>
              </a:rPr>
              <a:t>Strategies to spur economic growth and develop are often</a:t>
            </a:r>
            <a:r>
              <a:rPr lang="en-US" baseline="0" dirty="0" smtClean="0">
                <a:ea typeface="ＭＳ Ｐゴシック" charset="-128"/>
                <a:cs typeface="ＭＳ Ｐゴシック" charset="-128"/>
              </a:rPr>
              <a:t> based on various </a:t>
            </a:r>
            <a:r>
              <a:rPr lang="en-US" dirty="0" smtClean="0">
                <a:ea typeface="ＭＳ Ｐゴシック" charset="-128"/>
                <a:cs typeface="ＭＳ Ｐゴシック" charset="-128"/>
              </a:rPr>
              <a:t>growth models. They should not be confused as g</a:t>
            </a:r>
            <a:r>
              <a:rPr lang="en-US" dirty="0" smtClean="0">
                <a:solidFill>
                  <a:srgbClr val="000000"/>
                </a:solidFill>
                <a:ea typeface="ＭＳ Ｐゴシック" pitchFamily="-108" charset="-128"/>
                <a:cs typeface="ＭＳ Ｐゴシック" pitchFamily="-108" charset="-128"/>
              </a:rPr>
              <a:t>rowth models</a:t>
            </a:r>
            <a:r>
              <a:rPr lang="en-US" baseline="0" dirty="0" smtClean="0">
                <a:solidFill>
                  <a:srgbClr val="000000"/>
                </a:solidFill>
                <a:ea typeface="ＭＳ Ｐゴシック" pitchFamily="-108" charset="-128"/>
                <a:cs typeface="ＭＳ Ｐゴシック" pitchFamily="-108" charset="-128"/>
              </a:rPr>
              <a:t> </a:t>
            </a:r>
            <a:r>
              <a:rPr lang="en-US" dirty="0" smtClean="0">
                <a:solidFill>
                  <a:srgbClr val="000000"/>
                </a:solidFill>
                <a:ea typeface="ＭＳ Ｐゴシック" pitchFamily="-108" charset="-128"/>
                <a:cs typeface="ＭＳ Ｐゴシック" pitchFamily="-108" charset="-128"/>
              </a:rPr>
              <a:t>explain growth historically though</a:t>
            </a:r>
            <a:r>
              <a:rPr lang="en-US" baseline="0" dirty="0" smtClean="0">
                <a:solidFill>
                  <a:srgbClr val="000000"/>
                </a:solidFill>
                <a:ea typeface="ＭＳ Ｐゴシック" pitchFamily="-108" charset="-128"/>
                <a:cs typeface="ＭＳ Ｐゴシック" pitchFamily="-108" charset="-128"/>
              </a:rPr>
              <a:t> they do offer suggestions for the future. </a:t>
            </a:r>
            <a:endParaRPr lang="en-US" dirty="0" smtClean="0">
              <a:solidFill>
                <a:srgbClr val="000000"/>
              </a:solidFill>
              <a:ea typeface="ＭＳ Ｐゴシック" pitchFamily="-108" charset="-128"/>
              <a:cs typeface="ＭＳ Ｐゴシック" pitchFamily="-108" charset="-128"/>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solidFill>
                  <a:srgbClr val="FFFFFF"/>
                </a:solidFill>
                <a:ea typeface="ＭＳ Ｐゴシック" pitchFamily="-108" charset="-128"/>
                <a:cs typeface="ＭＳ Ｐゴシック" pitchFamily="-108" charset="-128"/>
              </a:rPr>
              <a:t>Growth and development strategies suggest concrete ways to move forward</a:t>
            </a:r>
            <a:r>
              <a:rPr lang="en-US" baseline="0" dirty="0" smtClean="0">
                <a:solidFill>
                  <a:srgbClr val="FFFFFF"/>
                </a:solidFill>
                <a:ea typeface="ＭＳ Ｐゴシック" pitchFamily="-108" charset="-128"/>
                <a:cs typeface="ＭＳ Ｐゴシック" pitchFamily="-108" charset="-128"/>
              </a:rPr>
              <a:t> to achieve growth and development</a:t>
            </a:r>
            <a:r>
              <a:rPr lang="en-US" dirty="0" smtClean="0">
                <a:solidFill>
                  <a:srgbClr val="FFFFFF"/>
                </a:solidFill>
                <a:ea typeface="ＭＳ Ｐゴシック" pitchFamily="-108" charset="-128"/>
                <a:cs typeface="ＭＳ Ｐゴシック" pitchFamily="-108" charset="-128"/>
              </a:rPr>
              <a:t>.</a:t>
            </a:r>
          </a:p>
          <a:p>
            <a:pPr algn="l"/>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F04BB397-60AE-2E4D-A0F4-64C0FD6E9C89}" type="slidenum">
              <a:rPr lang="en-US" smtClean="0"/>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Assumptions: closed economy, no government sector, no depreciation</a:t>
            </a:r>
          </a:p>
          <a:p>
            <a:r>
              <a:rPr lang="en-US" dirty="0" smtClean="0">
                <a:latin typeface="News Gothic MT" charset="0"/>
              </a:rPr>
              <a:t>The model states that:</a:t>
            </a:r>
          </a:p>
          <a:p>
            <a:r>
              <a:rPr lang="en-US" dirty="0" smtClean="0">
                <a:latin typeface="News Gothic MT" charset="0"/>
              </a:rPr>
              <a:t>Rate of GDP growth = Saving Ratio/Capital and output ratio </a:t>
            </a:r>
          </a:p>
          <a:p>
            <a:r>
              <a:rPr lang="en-US" dirty="0" smtClean="0">
                <a:latin typeface="News Gothic MT" charset="0"/>
              </a:rPr>
              <a:t>Saving ratio = marginal propensity to save</a:t>
            </a:r>
          </a:p>
          <a:p>
            <a:r>
              <a:rPr lang="en-US" dirty="0" smtClean="0">
                <a:latin typeface="News Gothic MT" charset="0"/>
              </a:rPr>
              <a:t>Capital and output ratio = capital expenditure: output gained</a:t>
            </a:r>
          </a:p>
          <a:p>
            <a:endParaRPr lang="en-US" dirty="0" smtClean="0">
              <a:latin typeface="News Gothic MT" charset="0"/>
            </a:endParaRPr>
          </a:p>
          <a:p>
            <a:r>
              <a:rPr lang="en-US" dirty="0" smtClean="0">
                <a:latin typeface="News Gothic MT" charset="0"/>
              </a:rPr>
              <a:t>This</a:t>
            </a:r>
            <a:r>
              <a:rPr lang="en-US" baseline="0" dirty="0" smtClean="0">
                <a:latin typeface="News Gothic MT" charset="0"/>
              </a:rPr>
              <a:t> model focuses on the role of saving and investment for a developing economy. </a:t>
            </a:r>
          </a:p>
          <a:p>
            <a:r>
              <a:rPr lang="en-US" baseline="0" dirty="0" smtClean="0">
                <a:latin typeface="News Gothic MT" charset="0"/>
              </a:rPr>
              <a:t>While it outlines a way for an economy to grow this does not necessarily imply economic development</a:t>
            </a:r>
            <a:endParaRPr lang="en-US" dirty="0" smtClean="0">
              <a:latin typeface="News Gothic MT" charset="0"/>
            </a:endParaRPr>
          </a:p>
          <a:p>
            <a:endParaRPr lang="en-US" dirty="0"/>
          </a:p>
        </p:txBody>
      </p:sp>
      <p:sp>
        <p:nvSpPr>
          <p:cNvPr id="4" name="Slide Number Placeholder 3"/>
          <p:cNvSpPr>
            <a:spLocks noGrp="1"/>
          </p:cNvSpPr>
          <p:nvPr>
            <p:ph type="sldNum" sz="quarter" idx="10"/>
          </p:nvPr>
        </p:nvSpPr>
        <p:spPr/>
        <p:txBody>
          <a:bodyPr/>
          <a:lstStyle/>
          <a:p>
            <a:fld id="{F04BB397-60AE-2E4D-A0F4-64C0FD6E9C89}" type="slidenum">
              <a:rPr lang="en-US" smtClean="0"/>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342900" indent="-342900">
              <a:buFont typeface="News Gothic MT" charset="0"/>
              <a:buAutoNum type="arabicPeriod"/>
            </a:pPr>
            <a:r>
              <a:rPr lang="en-US" sz="1200" dirty="0" smtClean="0">
                <a:latin typeface="News Gothic MT" charset="0"/>
              </a:rPr>
              <a:t>Most developing economics have a very low propensity to save.</a:t>
            </a:r>
          </a:p>
          <a:p>
            <a:pPr marL="342900" indent="-342900">
              <a:buFont typeface="News Gothic MT" charset="0"/>
              <a:buAutoNum type="arabicPeriod"/>
            </a:pPr>
            <a:r>
              <a:rPr lang="en-US" sz="1200" dirty="0" smtClean="0">
                <a:latin typeface="News Gothic MT" charset="0"/>
              </a:rPr>
              <a:t> High levels of consumption and saving diverted to purchase of assets as banks seen as unreliable. </a:t>
            </a:r>
          </a:p>
          <a:p>
            <a:pPr marL="342900" indent="-342900">
              <a:buFont typeface="News Gothic MT" charset="0"/>
              <a:buAutoNum type="arabicPeriod"/>
            </a:pPr>
            <a:r>
              <a:rPr lang="en-US" sz="1200" dirty="0" smtClean="0">
                <a:latin typeface="News Gothic MT" charset="0"/>
              </a:rPr>
              <a:t>Savings often sent out of country in capital flight.</a:t>
            </a:r>
          </a:p>
          <a:p>
            <a:endParaRPr lang="en-US" dirty="0"/>
          </a:p>
        </p:txBody>
      </p:sp>
      <p:sp>
        <p:nvSpPr>
          <p:cNvPr id="4" name="Slide Number Placeholder 3"/>
          <p:cNvSpPr>
            <a:spLocks noGrp="1"/>
          </p:cNvSpPr>
          <p:nvPr>
            <p:ph type="sldNum" sz="quarter" idx="10"/>
          </p:nvPr>
        </p:nvSpPr>
        <p:spPr/>
        <p:txBody>
          <a:bodyPr/>
          <a:lstStyle/>
          <a:p>
            <a:fld id="{F04BB397-60AE-2E4D-A0F4-64C0FD6E9C89}" type="slidenum">
              <a:rPr lang="en-US" smtClean="0"/>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342900" indent="-342900" fontAlgn="auto">
              <a:spcBef>
                <a:spcPts val="0"/>
              </a:spcBef>
              <a:spcAft>
                <a:spcPts val="0"/>
              </a:spcAft>
              <a:buFont typeface="+mj-lt"/>
              <a:buAutoNum type="arabicPeriod"/>
              <a:defRPr/>
            </a:pPr>
            <a:r>
              <a:rPr lang="en-US" dirty="0" smtClean="0">
                <a:latin typeface="+mn-lt"/>
                <a:ea typeface="+mn-ea"/>
                <a:cs typeface="+mn-cs"/>
              </a:rPr>
              <a:t>Increasing efficiency hampered by poorly skilled workforce and a brain drain</a:t>
            </a:r>
          </a:p>
          <a:p>
            <a:pPr marL="342900" indent="-342900" fontAlgn="auto">
              <a:spcBef>
                <a:spcPts val="0"/>
              </a:spcBef>
              <a:spcAft>
                <a:spcPts val="0"/>
              </a:spcAft>
              <a:buFont typeface="+mj-lt"/>
              <a:buAutoNum type="arabicPeriod"/>
              <a:defRPr/>
            </a:pPr>
            <a:r>
              <a:rPr lang="en-US" dirty="0" smtClean="0">
                <a:latin typeface="+mn-lt"/>
                <a:ea typeface="+mn-ea"/>
                <a:cs typeface="+mn-cs"/>
              </a:rPr>
              <a:t>Poor management skills</a:t>
            </a:r>
          </a:p>
          <a:p>
            <a:pPr marL="342900" indent="-342900" fontAlgn="auto">
              <a:spcBef>
                <a:spcPts val="0"/>
              </a:spcBef>
              <a:spcAft>
                <a:spcPts val="0"/>
              </a:spcAft>
              <a:buFont typeface="+mj-lt"/>
              <a:buAutoNum type="arabicPeriod"/>
              <a:defRPr/>
            </a:pPr>
            <a:r>
              <a:rPr lang="en-US" dirty="0" smtClean="0">
                <a:latin typeface="+mn-lt"/>
                <a:ea typeface="+mn-ea"/>
                <a:cs typeface="+mn-cs"/>
              </a:rPr>
              <a:t>Little R and D</a:t>
            </a:r>
            <a:endParaRPr lang="en-US" dirty="0"/>
          </a:p>
        </p:txBody>
      </p:sp>
      <p:sp>
        <p:nvSpPr>
          <p:cNvPr id="4" name="Slide Number Placeholder 3"/>
          <p:cNvSpPr>
            <a:spLocks noGrp="1"/>
          </p:cNvSpPr>
          <p:nvPr>
            <p:ph type="sldNum" sz="quarter" idx="10"/>
          </p:nvPr>
        </p:nvSpPr>
        <p:spPr/>
        <p:txBody>
          <a:bodyPr/>
          <a:lstStyle/>
          <a:p>
            <a:fld id="{F04BB397-60AE-2E4D-A0F4-64C0FD6E9C89}" type="slidenum">
              <a:rPr lang="en-US" smtClean="0"/>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04BB397-60AE-2E4D-A0F4-64C0FD6E9C89}" type="slidenum">
              <a:rPr lang="en-US" smtClean="0"/>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04BB397-60AE-2E4D-A0F4-64C0FD6E9C89}" type="slidenum">
              <a:rPr lang="en-US" smtClean="0"/>
              <a:pPr/>
              <a:t>26</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Japan</a:t>
            </a:r>
            <a:r>
              <a:rPr lang="en-US" baseline="0" dirty="0" smtClean="0"/>
              <a:t> was one of the first countries to use these outward-looking strategies as a means to growth. The four East Asian tigers: Hong, South Korea, Taiwan and Singapore and then Malaysia, Indonesia, Thailand and Vietnam  have also adopted variations on this strategy. </a:t>
            </a:r>
            <a:endParaRPr lang="en-US" dirty="0"/>
          </a:p>
        </p:txBody>
      </p:sp>
      <p:sp>
        <p:nvSpPr>
          <p:cNvPr id="4" name="Slide Number Placeholder 3"/>
          <p:cNvSpPr>
            <a:spLocks noGrp="1"/>
          </p:cNvSpPr>
          <p:nvPr>
            <p:ph type="sldNum" sz="quarter" idx="10"/>
          </p:nvPr>
        </p:nvSpPr>
        <p:spPr/>
        <p:txBody>
          <a:bodyPr/>
          <a:lstStyle/>
          <a:p>
            <a:fld id="{F04BB397-60AE-2E4D-A0F4-64C0FD6E9C89}" type="slidenum">
              <a:rPr lang="en-US" smtClean="0"/>
              <a:pPr/>
              <a:t>27</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342900" indent="-342900" fontAlgn="auto">
              <a:spcBef>
                <a:spcPts val="0"/>
              </a:spcBef>
              <a:spcAft>
                <a:spcPts val="0"/>
              </a:spcAft>
              <a:buFont typeface="+mj-lt"/>
              <a:buNone/>
              <a:defRPr/>
            </a:pPr>
            <a:endParaRPr lang="en-US" dirty="0"/>
          </a:p>
        </p:txBody>
      </p:sp>
      <p:sp>
        <p:nvSpPr>
          <p:cNvPr id="4" name="Slide Number Placeholder 3"/>
          <p:cNvSpPr>
            <a:spLocks noGrp="1"/>
          </p:cNvSpPr>
          <p:nvPr>
            <p:ph type="sldNum" sz="quarter" idx="10"/>
          </p:nvPr>
        </p:nvSpPr>
        <p:spPr/>
        <p:txBody>
          <a:bodyPr/>
          <a:lstStyle/>
          <a:p>
            <a:fld id="{F04BB397-60AE-2E4D-A0F4-64C0FD6E9C89}" type="slidenum">
              <a:rPr lang="en-US" smtClean="0"/>
              <a:pPr/>
              <a:t>28</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04BB397-60AE-2E4D-A0F4-64C0FD6E9C89}" type="slidenum">
              <a:rPr lang="en-US" smtClean="0"/>
              <a:pPr/>
              <a:t>29</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Economic Growth is usually</a:t>
            </a:r>
            <a:r>
              <a:rPr lang="en-US" baseline="0" dirty="0" smtClean="0"/>
              <a:t> </a:t>
            </a:r>
            <a:r>
              <a:rPr lang="en-US" dirty="0" smtClean="0"/>
              <a:t>measured by changes in real GDP (i.e. the increase in GDP after inflation has been removed)</a:t>
            </a:r>
          </a:p>
          <a:p>
            <a:pPr marL="0" marR="0" lvl="0" indent="0" algn="l" defTabSz="457200" rtl="0" eaLnBrk="1" fontAlgn="auto" latinLnBrk="0" hangingPunct="1">
              <a:lnSpc>
                <a:spcPct val="100000"/>
              </a:lnSpc>
              <a:spcBef>
                <a:spcPts val="0"/>
              </a:spcBef>
              <a:spcAft>
                <a:spcPts val="0"/>
              </a:spcAft>
              <a:buClrTx/>
              <a:buSzTx/>
              <a:buFontTx/>
              <a:buNone/>
              <a:tabLst/>
              <a:defRPr/>
            </a:pPr>
            <a:r>
              <a:rPr lang="en-US" i="0" dirty="0" smtClean="0"/>
              <a:t>In April 2010,  </a:t>
            </a:r>
            <a:r>
              <a:rPr lang="en-US" i="1" dirty="0" smtClean="0"/>
              <a:t>The Economist </a:t>
            </a:r>
            <a:r>
              <a:rPr lang="en-US" dirty="0" smtClean="0"/>
              <a:t>has conducted a debate</a:t>
            </a:r>
            <a:r>
              <a:rPr lang="en-US" baseline="0" dirty="0" smtClean="0"/>
              <a:t> on the motion that “This house believes that GDP growth is a poor measure of improving living standards.” The vote was carried by a large majority. (See The http://www.economist.com/)</a:t>
            </a:r>
          </a:p>
          <a:p>
            <a:pPr marL="0" marR="0" lvl="0" indent="0" algn="l" defTabSz="457200" rtl="0" eaLnBrk="1" fontAlgn="auto" latinLnBrk="0" hangingPunct="1">
              <a:lnSpc>
                <a:spcPct val="100000"/>
              </a:lnSpc>
              <a:spcBef>
                <a:spcPts val="0"/>
              </a:spcBef>
              <a:spcAft>
                <a:spcPts val="0"/>
              </a:spcAft>
              <a:buClrTx/>
              <a:buSzTx/>
              <a:buFontTx/>
              <a:buNone/>
              <a:tabLst/>
              <a:defRPr/>
            </a:pPr>
            <a:r>
              <a:rPr lang="en-US" baseline="0" dirty="0" smtClean="0"/>
              <a:t>It is important to explore further the relationship between economic growth which is a quantitative measure and economic development with is a qualitative  measure. Growth may not entail development but development typically needs some level of economic growth </a:t>
            </a:r>
            <a:endParaRPr lang="en-US" dirty="0" smtClean="0"/>
          </a:p>
          <a:p>
            <a:endParaRPr lang="en-US" dirty="0"/>
          </a:p>
        </p:txBody>
      </p:sp>
      <p:sp>
        <p:nvSpPr>
          <p:cNvPr id="4" name="Slide Number Placeholder 3"/>
          <p:cNvSpPr>
            <a:spLocks noGrp="1"/>
          </p:cNvSpPr>
          <p:nvPr>
            <p:ph type="sldNum" sz="quarter" idx="10"/>
          </p:nvPr>
        </p:nvSpPr>
        <p:spPr/>
        <p:txBody>
          <a:bodyPr/>
          <a:lstStyle/>
          <a:p>
            <a:fld id="{F04BB397-60AE-2E4D-A0F4-64C0FD6E9C89}" type="slidenum">
              <a:rPr lang="en-US" smtClean="0"/>
              <a:pPr/>
              <a:t>3</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04BB397-60AE-2E4D-A0F4-64C0FD6E9C89}" type="slidenum">
              <a:rPr lang="en-US" smtClean="0"/>
              <a:pPr/>
              <a:t>30</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04BB397-60AE-2E4D-A0F4-64C0FD6E9C89}" type="slidenum">
              <a:rPr lang="en-US" smtClean="0"/>
              <a:pPr/>
              <a:t>31</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Multinational</a:t>
            </a:r>
            <a:r>
              <a:rPr lang="en-US" baseline="0" dirty="0" smtClean="0"/>
              <a:t> Corporations have been the target of criticism for their impact on developing nations.</a:t>
            </a:r>
          </a:p>
          <a:p>
            <a:r>
              <a:rPr lang="en-US" baseline="0" dirty="0" smtClean="0"/>
              <a:t>For example Nike has been criticized for employing cheap labor. (See http://www.teamsweat.org/)  </a:t>
            </a:r>
            <a:endParaRPr lang="en-US" dirty="0"/>
          </a:p>
        </p:txBody>
      </p:sp>
      <p:sp>
        <p:nvSpPr>
          <p:cNvPr id="4" name="Slide Number Placeholder 3"/>
          <p:cNvSpPr>
            <a:spLocks noGrp="1"/>
          </p:cNvSpPr>
          <p:nvPr>
            <p:ph type="sldNum" sz="quarter" idx="10"/>
          </p:nvPr>
        </p:nvSpPr>
        <p:spPr/>
        <p:txBody>
          <a:bodyPr/>
          <a:lstStyle/>
          <a:p>
            <a:fld id="{F04BB397-60AE-2E4D-A0F4-64C0FD6E9C89}" type="slidenum">
              <a:rPr lang="en-US" smtClean="0"/>
              <a:pPr/>
              <a:t>32</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endParaRPr lang="en-US" dirty="0"/>
          </a:p>
        </p:txBody>
      </p:sp>
      <p:sp>
        <p:nvSpPr>
          <p:cNvPr id="4" name="Slide Number Placeholder 3"/>
          <p:cNvSpPr>
            <a:spLocks noGrp="1"/>
          </p:cNvSpPr>
          <p:nvPr>
            <p:ph type="sldNum" sz="quarter" idx="10"/>
          </p:nvPr>
        </p:nvSpPr>
        <p:spPr/>
        <p:txBody>
          <a:bodyPr/>
          <a:lstStyle/>
          <a:p>
            <a:fld id="{F04BB397-60AE-2E4D-A0F4-64C0FD6E9C89}" type="slidenum">
              <a:rPr lang="en-US" smtClean="0"/>
              <a:pPr/>
              <a:t>33</a:t>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See Microfinance</a:t>
            </a:r>
            <a:r>
              <a:rPr lang="en-US" baseline="0" dirty="0" smtClean="0"/>
              <a:t> activities presented on the last slides.  </a:t>
            </a:r>
            <a:endParaRPr lang="en-US" dirty="0"/>
          </a:p>
        </p:txBody>
      </p:sp>
      <p:sp>
        <p:nvSpPr>
          <p:cNvPr id="4" name="Slide Number Placeholder 3"/>
          <p:cNvSpPr>
            <a:spLocks noGrp="1"/>
          </p:cNvSpPr>
          <p:nvPr>
            <p:ph type="sldNum" sz="quarter" idx="10"/>
          </p:nvPr>
        </p:nvSpPr>
        <p:spPr/>
        <p:txBody>
          <a:bodyPr/>
          <a:lstStyle/>
          <a:p>
            <a:fld id="{F04BB397-60AE-2E4D-A0F4-64C0FD6E9C89}" type="slidenum">
              <a:rPr lang="en-US" smtClean="0"/>
              <a:pPr/>
              <a:t>34</a:t>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6FDCA90-AF7E-524B-B16B-95D51F74B63B}" type="slidenum">
              <a:rPr lang="en-US" smtClean="0"/>
              <a:pPr>
                <a:defRPr/>
              </a:pPr>
              <a:t>35</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All</a:t>
            </a:r>
            <a:r>
              <a:rPr lang="en-US" sz="1200" kern="1200" baseline="0" dirty="0" smtClean="0">
                <a:solidFill>
                  <a:schemeClr val="tx1"/>
                </a:solidFill>
                <a:latin typeface="+mn-lt"/>
                <a:ea typeface="+mn-ea"/>
                <a:cs typeface="+mn-cs"/>
              </a:rPr>
              <a:t> photos and comments by Julien Harneis</a:t>
            </a:r>
          </a:p>
          <a:p>
            <a:r>
              <a:rPr lang="en-US" sz="1200" kern="1200" baseline="0" dirty="0" smtClean="0">
                <a:solidFill>
                  <a:schemeClr val="tx1"/>
                </a:solidFill>
                <a:latin typeface="+mn-lt"/>
                <a:ea typeface="+mn-ea"/>
                <a:cs typeface="+mn-cs"/>
              </a:rPr>
              <a:t>http://www.flickr.com/photos/julien harneis/</a:t>
            </a:r>
          </a:p>
          <a:p>
            <a:endParaRPr lang="en-US" dirty="0" smtClean="0"/>
          </a:p>
          <a:p>
            <a:r>
              <a:rPr lang="en-US" dirty="0" smtClean="0"/>
              <a:t>Top Left:</a:t>
            </a:r>
            <a:r>
              <a:rPr lang="en-US" baseline="0" dirty="0" smtClean="0"/>
              <a:t> </a:t>
            </a:r>
            <a:r>
              <a:rPr lang="en-US" dirty="0" smtClean="0"/>
              <a:t>Vaccinations</a:t>
            </a:r>
          </a:p>
          <a:p>
            <a:endParaRPr lang="en-US" dirty="0" smtClean="0"/>
          </a:p>
          <a:p>
            <a:r>
              <a:rPr lang="en-US" sz="1200" kern="1200" dirty="0" smtClean="0">
                <a:solidFill>
                  <a:schemeClr val="tx1"/>
                </a:solidFill>
                <a:latin typeface="+mn-lt"/>
                <a:ea typeface="+mn-ea"/>
                <a:cs typeface="+mn-cs"/>
              </a:rPr>
              <a:t>Top /Right: Clean</a:t>
            </a:r>
            <a:r>
              <a:rPr lang="en-US" sz="1200" kern="1200" baseline="0" dirty="0" smtClean="0">
                <a:solidFill>
                  <a:schemeClr val="tx1"/>
                </a:solidFill>
                <a:latin typeface="+mn-lt"/>
                <a:ea typeface="+mn-ea"/>
                <a:cs typeface="+mn-cs"/>
              </a:rPr>
              <a:t> Water</a:t>
            </a:r>
          </a:p>
          <a:p>
            <a:r>
              <a:rPr lang="en-US" sz="1200" kern="1200" dirty="0" smtClean="0">
                <a:solidFill>
                  <a:schemeClr val="tx1"/>
                </a:solidFill>
                <a:latin typeface="+mn-lt"/>
                <a:ea typeface="+mn-ea"/>
                <a:cs typeface="+mn-cs"/>
              </a:rPr>
              <a:t>Cholera has been endemic in Baraka over the last years. Lake Tanganyika may act as a reservoir for the bacteria. Years of war and absence of government had destroyed the water system and returning refugees had dangerously overcrowded Baraka. From here the bacteria spread along the roads up the coast and in land causing smaller epidemics in Lulimba, Kilembwe and elsewhere</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Bottom </a:t>
            </a:r>
          </a:p>
          <a:p>
            <a:r>
              <a:rPr lang="en-US" sz="1200" kern="1200" dirty="0" smtClean="0">
                <a:solidFill>
                  <a:schemeClr val="tx1"/>
                </a:solidFill>
                <a:latin typeface="+mn-lt"/>
                <a:ea typeface="+mn-ea"/>
                <a:cs typeface="+mn-cs"/>
              </a:rPr>
              <a:t>Children at the school in Fermissadou where we had with the community built latrines and distributed water points. The objective being to improve the hygiene of the kids. </a:t>
            </a:r>
            <a:endParaRPr lang="en-US" dirty="0"/>
          </a:p>
        </p:txBody>
      </p:sp>
      <p:sp>
        <p:nvSpPr>
          <p:cNvPr id="4" name="Slide Number Placeholder 3"/>
          <p:cNvSpPr>
            <a:spLocks noGrp="1"/>
          </p:cNvSpPr>
          <p:nvPr>
            <p:ph type="sldNum" sz="quarter" idx="10"/>
          </p:nvPr>
        </p:nvSpPr>
        <p:spPr/>
        <p:txBody>
          <a:bodyPr/>
          <a:lstStyle/>
          <a:p>
            <a:fld id="{F04BB397-60AE-2E4D-A0F4-64C0FD6E9C89}" type="slidenum">
              <a:rPr lang="en-US" smtClean="0"/>
              <a:pPr/>
              <a:t>36</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fontAlgn="auto" hangingPunct="1">
              <a:spcAft>
                <a:spcPts val="0"/>
              </a:spcAft>
              <a:buFont typeface="Wingdings" pitchFamily="2" charset="2"/>
              <a:buNone/>
              <a:defRPr/>
            </a:pPr>
            <a:endParaRPr lang="en-US" dirty="0" smtClean="0">
              <a:solidFill>
                <a:schemeClr val="tx1">
                  <a:lumMod val="75000"/>
                  <a:lumOff val="25000"/>
                </a:schemeClr>
              </a:solidFill>
              <a:ea typeface="+mn-ea"/>
              <a:cs typeface="+mn-cs"/>
            </a:endParaRPr>
          </a:p>
        </p:txBody>
      </p:sp>
      <p:sp>
        <p:nvSpPr>
          <p:cNvPr id="4" name="Slide Number Placeholder 3"/>
          <p:cNvSpPr>
            <a:spLocks noGrp="1"/>
          </p:cNvSpPr>
          <p:nvPr>
            <p:ph type="sldNum" sz="quarter" idx="10"/>
          </p:nvPr>
        </p:nvSpPr>
        <p:spPr/>
        <p:txBody>
          <a:bodyPr/>
          <a:lstStyle/>
          <a:p>
            <a:fld id="{F04BB397-60AE-2E4D-A0F4-64C0FD6E9C89}" type="slidenum">
              <a:rPr lang="en-US" smtClean="0"/>
              <a:pPr/>
              <a:t>37</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04BB397-60AE-2E4D-A0F4-64C0FD6E9C89}" type="slidenum">
              <a:rPr lang="en-US" smtClean="0"/>
              <a:pPr/>
              <a:t>38</a:t>
            </a:fld>
            <a:endParaRPr lang="en-US" dirty="0"/>
          </a:p>
        </p:txBody>
      </p:sp>
    </p:spTree>
    <p:extLst>
      <p:ext uri="{BB962C8B-B14F-4D97-AF65-F5344CB8AC3E}">
        <p14:creationId xmlns:p14="http://schemas.microsoft.com/office/powerpoint/2010/main" val="39361444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endParaRPr lang="en-US" dirty="0"/>
          </a:p>
        </p:txBody>
      </p:sp>
      <p:sp>
        <p:nvSpPr>
          <p:cNvPr id="4" name="Slide Number Placeholder 3"/>
          <p:cNvSpPr>
            <a:spLocks noGrp="1"/>
          </p:cNvSpPr>
          <p:nvPr>
            <p:ph type="sldNum" sz="quarter" idx="10"/>
          </p:nvPr>
        </p:nvSpPr>
        <p:spPr/>
        <p:txBody>
          <a:bodyPr/>
          <a:lstStyle/>
          <a:p>
            <a:fld id="{F04BB397-60AE-2E4D-A0F4-64C0FD6E9C89}" type="slidenum">
              <a:rPr lang="en-US" smtClean="0"/>
              <a:pPr/>
              <a:t>39</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sz="1200" kern="1200" dirty="0" smtClean="0">
                <a:solidFill>
                  <a:schemeClr val="tx1"/>
                </a:solidFill>
                <a:latin typeface="+mn-lt"/>
                <a:ea typeface="+mn-ea"/>
                <a:cs typeface="+mn-cs"/>
              </a:rPr>
              <a:t>All</a:t>
            </a:r>
            <a:r>
              <a:rPr lang="en-US" sz="1200" kern="1200" baseline="0" dirty="0" smtClean="0">
                <a:solidFill>
                  <a:schemeClr val="tx1"/>
                </a:solidFill>
                <a:latin typeface="+mn-lt"/>
                <a:ea typeface="+mn-ea"/>
                <a:cs typeface="+mn-cs"/>
              </a:rPr>
              <a:t> photos by Julien Harneis</a:t>
            </a:r>
          </a:p>
          <a:p>
            <a:r>
              <a:rPr lang="en-US" sz="1200" kern="1200" baseline="0" dirty="0" smtClean="0">
                <a:solidFill>
                  <a:schemeClr val="tx1"/>
                </a:solidFill>
                <a:latin typeface="+mn-lt"/>
                <a:ea typeface="+mn-ea"/>
                <a:cs typeface="+mn-cs"/>
              </a:rPr>
              <a:t>http://www.flickr.com/photos/julien_harneis/</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Top Left: </a:t>
            </a:r>
            <a:r>
              <a:rPr lang="en-US" sz="1200" kern="1200" dirty="0" smtClean="0">
                <a:solidFill>
                  <a:schemeClr val="tx1"/>
                </a:solidFill>
                <a:latin typeface="+mn-lt"/>
                <a:ea typeface="+mn-ea"/>
                <a:cs typeface="+mn-cs"/>
              </a:rPr>
              <a:t>Guinea borders Sierra Leone, Liberia and Cote d’Ivoire, three countries whose civil wars had spilt over into Guinea. As part of an effort to rebuild the communities along both sides of the borders UNICEF is with the communities and the education ministry building new schools. The schools will in time be equipped with solar powered internet. More importantly the teachers have been trained in active learning methods which are visibly improving the quality of learning. Active learning changes the relationship between the child, the teacher and the environment, moving away from rote learning to encouraging the child to question and explore. UNICEF is building the schools and providing the training, the community is building the teachers homes and the teachers volunteer to go on the training unpaid, the logic being this way the most motivated teachers will go rather than those wishing to benefit from per diems. I was impressed to see how active and engaged the children were in their classes and hope that we will be able to build upon this experiment to share active learning to many more schools across the country.</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Top Right: Measles</a:t>
            </a:r>
          </a:p>
          <a:p>
            <a:r>
              <a:rPr lang="en-US" sz="1200" kern="1200" dirty="0" smtClean="0">
                <a:solidFill>
                  <a:schemeClr val="tx1"/>
                </a:solidFill>
                <a:latin typeface="+mn-lt"/>
                <a:ea typeface="+mn-ea"/>
                <a:cs typeface="+mn-cs"/>
              </a:rPr>
              <a:t>In the developed world measles is a minor inconvenience, in a country like Guinea it is often fatal. Measles is preventable, a well functioning routine vaccination programme should prevent epidemics breaking out, and should an epidemic occur an emergency response should prevent it becoming generalised. However Guinea has been going economic and political turmoil since 2006 , this has weakened the health services. As a result routine vaccination is no longer fully effective, hence the current epidemic.</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Bottom:</a:t>
            </a:r>
          </a:p>
          <a:p>
            <a:r>
              <a:rPr lang="en-US" sz="1200" kern="1200" dirty="0" smtClean="0">
                <a:solidFill>
                  <a:schemeClr val="tx1"/>
                </a:solidFill>
                <a:latin typeface="+mn-lt"/>
                <a:ea typeface="+mn-ea"/>
                <a:cs typeface="+mn-cs"/>
              </a:rPr>
              <a:t>Rawanda</a:t>
            </a:r>
          </a:p>
          <a:p>
            <a:r>
              <a:rPr lang="en-US" sz="1200" kern="1200" dirty="0" smtClean="0">
                <a:solidFill>
                  <a:schemeClr val="tx1"/>
                </a:solidFill>
                <a:latin typeface="+mn-lt"/>
                <a:ea typeface="+mn-ea"/>
                <a:cs typeface="+mn-cs"/>
              </a:rPr>
              <a:t>Mugunga is about 10km from Goma. The first people started setting up a makeshift camp in May after fighting in Ufumumba. By now the camp has grown into three sites and a fourth official camp will be opened in the coming days. The fighting in the last days has led to a large influx of new displaced. Registrations in the coming days will tell us how many there are but it should be well over fifteen thousand people and maybe into the twenties. </a:t>
            </a:r>
            <a:endParaRPr lang="en-US" dirty="0"/>
          </a:p>
        </p:txBody>
      </p:sp>
      <p:sp>
        <p:nvSpPr>
          <p:cNvPr id="4" name="Slide Number Placeholder 3"/>
          <p:cNvSpPr>
            <a:spLocks noGrp="1"/>
          </p:cNvSpPr>
          <p:nvPr>
            <p:ph type="sldNum" sz="quarter" idx="10"/>
          </p:nvPr>
        </p:nvSpPr>
        <p:spPr/>
        <p:txBody>
          <a:bodyPr/>
          <a:lstStyle/>
          <a:p>
            <a:fld id="{F04BB397-60AE-2E4D-A0F4-64C0FD6E9C89}" type="slidenum">
              <a:rPr lang="en-US" smtClean="0"/>
              <a:pPr/>
              <a:t>4</a:t>
            </a:fld>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a:t>
            </a:r>
            <a:r>
              <a:rPr lang="en-US" baseline="0" dirty="0" smtClean="0"/>
              <a:t> issues built upon Section 3 Macroeconomics </a:t>
            </a:r>
            <a:endParaRPr lang="en-US" dirty="0" smtClean="0"/>
          </a:p>
          <a:p>
            <a:endParaRPr lang="en-US" dirty="0"/>
          </a:p>
        </p:txBody>
      </p:sp>
      <p:sp>
        <p:nvSpPr>
          <p:cNvPr id="4" name="Slide Number Placeholder 3"/>
          <p:cNvSpPr>
            <a:spLocks noGrp="1"/>
          </p:cNvSpPr>
          <p:nvPr>
            <p:ph type="sldNum" sz="quarter" idx="10"/>
          </p:nvPr>
        </p:nvSpPr>
        <p:spPr/>
        <p:txBody>
          <a:bodyPr/>
          <a:lstStyle/>
          <a:p>
            <a:fld id="{F04BB397-60AE-2E4D-A0F4-64C0FD6E9C89}" type="slidenum">
              <a:rPr lang="en-US" smtClean="0"/>
              <a:pPr/>
              <a:t>40</a:t>
            </a:fld>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unit does</a:t>
            </a:r>
            <a:r>
              <a:rPr lang="en-US" baseline="0" dirty="0" smtClean="0"/>
              <a:t> end on a positive note though there is a danger that students fall into the pessimist's trap to feel that nothing can be done given the scale of the problems facing developing economies.</a:t>
            </a:r>
          </a:p>
          <a:p>
            <a:r>
              <a:rPr lang="en-US" baseline="0" dirty="0" smtClean="0"/>
              <a:t>As Maier and Nelson (2007) point out in dealing with economic injustices there are a number of tools that can be used including publicizing abuses, citizens advocacy, consumer boycotts and government action. Habitat for Humanity, microcredit loans and fair trade organizations also provide ways for citizens and students to take direct action.   </a:t>
            </a:r>
            <a:endParaRPr lang="en-US" dirty="0"/>
          </a:p>
        </p:txBody>
      </p:sp>
      <p:sp>
        <p:nvSpPr>
          <p:cNvPr id="4" name="Slide Number Placeholder 3"/>
          <p:cNvSpPr>
            <a:spLocks noGrp="1"/>
          </p:cNvSpPr>
          <p:nvPr>
            <p:ph type="sldNum" sz="quarter" idx="10"/>
          </p:nvPr>
        </p:nvSpPr>
        <p:spPr/>
        <p:txBody>
          <a:bodyPr/>
          <a:lstStyle/>
          <a:p>
            <a:fld id="{F04BB397-60AE-2E4D-A0F4-64C0FD6E9C89}" type="slidenum">
              <a:rPr lang="en-US" smtClean="0"/>
              <a:pPr/>
              <a:t>41</a:t>
            </a:fld>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04BB397-60AE-2E4D-A0F4-64C0FD6E9C89}" type="slidenum">
              <a:rPr lang="en-US" smtClean="0"/>
              <a:pPr/>
              <a:t>42</a:t>
            </a:fld>
            <a:endParaRPr lang="en-US" dirty="0"/>
          </a:p>
        </p:txBody>
      </p:sp>
    </p:spTree>
    <p:extLst>
      <p:ext uri="{BB962C8B-B14F-4D97-AF65-F5344CB8AC3E}">
        <p14:creationId xmlns:p14="http://schemas.microsoft.com/office/powerpoint/2010/main" val="169514063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04BB397-60AE-2E4D-A0F4-64C0FD6E9C89}" type="slidenum">
              <a:rPr lang="en-US" smtClean="0"/>
              <a:pPr/>
              <a:t>43</a:t>
            </a:fld>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04BB397-60AE-2E4D-A0F4-64C0FD6E9C89}" type="slidenum">
              <a:rPr lang="en-US" smtClean="0"/>
              <a:pPr/>
              <a:t>44</a:t>
            </a:fld>
            <a:endParaRPr lang="en-US" dirty="0"/>
          </a:p>
        </p:txBody>
      </p:sp>
    </p:spTree>
    <p:extLst>
      <p:ext uri="{BB962C8B-B14F-4D97-AF65-F5344CB8AC3E}">
        <p14:creationId xmlns:p14="http://schemas.microsoft.com/office/powerpoint/2010/main" val="85078140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04BB397-60AE-2E4D-A0F4-64C0FD6E9C89}" type="slidenum">
              <a:rPr lang="en-US" smtClean="0"/>
              <a:pPr/>
              <a:t>45</a:t>
            </a:fld>
            <a:endParaRPr lang="en-US" dirty="0"/>
          </a:p>
        </p:txBody>
      </p:sp>
    </p:spTree>
    <p:extLst>
      <p:ext uri="{BB962C8B-B14F-4D97-AF65-F5344CB8AC3E}">
        <p14:creationId xmlns:p14="http://schemas.microsoft.com/office/powerpoint/2010/main" val="337174127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04BB397-60AE-2E4D-A0F4-64C0FD6E9C89}" type="slidenum">
              <a:rPr lang="en-US" smtClean="0"/>
              <a:pPr/>
              <a:t>46</a:t>
            </a:fld>
            <a:endParaRPr lang="en-US" dirty="0"/>
          </a:p>
        </p:txBody>
      </p:sp>
    </p:spTree>
    <p:extLst>
      <p:ext uri="{BB962C8B-B14F-4D97-AF65-F5344CB8AC3E}">
        <p14:creationId xmlns:p14="http://schemas.microsoft.com/office/powerpoint/2010/main" val="119102854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04BB397-60AE-2E4D-A0F4-64C0FD6E9C89}" type="slidenum">
              <a:rPr lang="en-US" smtClean="0"/>
              <a:pPr/>
              <a:t>47</a:t>
            </a:fld>
            <a:endParaRPr lang="en-US" dirty="0"/>
          </a:p>
        </p:txBody>
      </p:sp>
    </p:spTree>
    <p:extLst>
      <p:ext uri="{BB962C8B-B14F-4D97-AF65-F5344CB8AC3E}">
        <p14:creationId xmlns:p14="http://schemas.microsoft.com/office/powerpoint/2010/main" val="56130658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04BB397-60AE-2E4D-A0F4-64C0FD6E9C89}" type="slidenum">
              <a:rPr lang="en-US" smtClean="0"/>
              <a:pPr/>
              <a:t>48</a:t>
            </a:fld>
            <a:endParaRPr lang="en-US" dirty="0"/>
          </a:p>
        </p:txBody>
      </p:sp>
    </p:spTree>
    <p:extLst>
      <p:ext uri="{BB962C8B-B14F-4D97-AF65-F5344CB8AC3E}">
        <p14:creationId xmlns:p14="http://schemas.microsoft.com/office/powerpoint/2010/main" val="120378382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04BB397-60AE-2E4D-A0F4-64C0FD6E9C89}" type="slidenum">
              <a:rPr lang="en-US" smtClean="0"/>
              <a:pPr/>
              <a:t>49</a:t>
            </a:fld>
            <a:endParaRPr lang="en-US" dirty="0"/>
          </a:p>
        </p:txBody>
      </p:sp>
    </p:spTree>
    <p:extLst>
      <p:ext uri="{BB962C8B-B14F-4D97-AF65-F5344CB8AC3E}">
        <p14:creationId xmlns:p14="http://schemas.microsoft.com/office/powerpoint/2010/main" val="29856038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Suggested</a:t>
            </a:r>
            <a:r>
              <a:rPr lang="en-US" baseline="0" dirty="0" smtClean="0"/>
              <a:t> Activity: Students analyze news to find examples real world examples of these common characteristic of developing nations.  </a:t>
            </a:r>
            <a:endParaRPr lang="en-US" dirty="0"/>
          </a:p>
        </p:txBody>
      </p:sp>
      <p:sp>
        <p:nvSpPr>
          <p:cNvPr id="4" name="Slide Number Placeholder 3"/>
          <p:cNvSpPr>
            <a:spLocks noGrp="1"/>
          </p:cNvSpPr>
          <p:nvPr>
            <p:ph type="sldNum" sz="quarter" idx="10"/>
          </p:nvPr>
        </p:nvSpPr>
        <p:spPr/>
        <p:txBody>
          <a:bodyPr/>
          <a:lstStyle/>
          <a:p>
            <a:fld id="{F04BB397-60AE-2E4D-A0F4-64C0FD6E9C89}" type="slidenum">
              <a:rPr lang="en-US" smtClean="0"/>
              <a:pPr/>
              <a:t>5</a:t>
            </a:fld>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04BB397-60AE-2E4D-A0F4-64C0FD6E9C89}" type="slidenum">
              <a:rPr lang="en-US" smtClean="0"/>
              <a:pPr/>
              <a:t>50</a:t>
            </a:fld>
            <a:endParaRPr lang="en-US" dirty="0"/>
          </a:p>
        </p:txBody>
      </p:sp>
    </p:spTree>
    <p:extLst>
      <p:ext uri="{BB962C8B-B14F-4D97-AF65-F5344CB8AC3E}">
        <p14:creationId xmlns:p14="http://schemas.microsoft.com/office/powerpoint/2010/main" val="12120643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04BB397-60AE-2E4D-A0F4-64C0FD6E9C89}" type="slidenum">
              <a:rPr lang="en-US" smtClean="0"/>
              <a:pPr/>
              <a:t>51</a:t>
            </a:fld>
            <a:endParaRPr lang="en-US" dirty="0"/>
          </a:p>
        </p:txBody>
      </p:sp>
    </p:spTree>
    <p:extLst>
      <p:ext uri="{BB962C8B-B14F-4D97-AF65-F5344CB8AC3E}">
        <p14:creationId xmlns:p14="http://schemas.microsoft.com/office/powerpoint/2010/main" val="236501541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04BB397-60AE-2E4D-A0F4-64C0FD6E9C89}" type="slidenum">
              <a:rPr lang="en-US" smtClean="0"/>
              <a:pPr/>
              <a:t>52</a:t>
            </a:fld>
            <a:endParaRPr lang="en-US" dirty="0"/>
          </a:p>
        </p:txBody>
      </p:sp>
    </p:spTree>
    <p:extLst>
      <p:ext uri="{BB962C8B-B14F-4D97-AF65-F5344CB8AC3E}">
        <p14:creationId xmlns:p14="http://schemas.microsoft.com/office/powerpoint/2010/main" val="10665530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Source: www.nationmaster.com</a:t>
            </a:r>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The HDI combines three dimensions: Life expectancy at birth, as an index of population health and longevity, knowledge and education, as measured by the adult literacy rate (with two-thirds weighting) and the combined primary, secondary, and tertiary gross enrolment ratio and the Standard of living, as measured by the GDP per capita at purchasing power parity.</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Ohter characteristics of developing economies include:</a:t>
            </a:r>
          </a:p>
          <a:p>
            <a:pPr marL="457200" indent="-457200">
              <a:buFont typeface="+mj-lt"/>
              <a:buAutoNum type="arabicPeriod"/>
            </a:pPr>
            <a:r>
              <a:rPr lang="en-US" dirty="0" smtClean="0"/>
              <a:t>Low standard of living: low incomes, inequality, poor health and inadequate education</a:t>
            </a:r>
          </a:p>
          <a:p>
            <a:pPr marL="457200" indent="-457200">
              <a:buFont typeface="+mj-lt"/>
              <a:buAutoNum type="arabicPeriod"/>
            </a:pPr>
            <a:r>
              <a:rPr lang="en-US" dirty="0" smtClean="0"/>
              <a:t>Low level of productivity: low education standards, low levels of health care, lack of investment</a:t>
            </a:r>
          </a:p>
          <a:p>
            <a:pPr marL="457200" indent="-457200">
              <a:buFont typeface="+mj-lt"/>
              <a:buAutoNum type="arabicPeriod"/>
            </a:pPr>
            <a:r>
              <a:rPr lang="en-US" dirty="0" smtClean="0"/>
              <a:t>High rates of population growth and high dependency ratios i.e. proportion of the popular under 15 and over 64 who are supported by people between 15 and 64</a:t>
            </a:r>
          </a:p>
          <a:p>
            <a:pPr marL="457200" indent="-457200">
              <a:buFont typeface="+mj-lt"/>
              <a:buAutoNum type="arabicPeriod"/>
            </a:pPr>
            <a:r>
              <a:rPr lang="en-US" dirty="0" smtClean="0"/>
              <a:t>High unemployment and underemployment</a:t>
            </a:r>
          </a:p>
          <a:p>
            <a:pPr marL="457200" indent="-457200">
              <a:buFont typeface="+mj-lt"/>
              <a:buAutoNum type="arabicPeriod"/>
            </a:pPr>
            <a:r>
              <a:rPr lang="en-US" dirty="0" smtClean="0"/>
              <a:t>Overdependence on primary industries or commodities</a:t>
            </a:r>
          </a:p>
          <a:p>
            <a:pPr marL="457200" indent="-457200">
              <a:buFont typeface="+mj-lt"/>
              <a:buAutoNum type="arabicPeriod"/>
            </a:pPr>
            <a:r>
              <a:rPr lang="en-US" dirty="0" smtClean="0"/>
              <a:t>Imperfect markets: poor legal and financial system and poor informational systems</a:t>
            </a:r>
          </a:p>
          <a:p>
            <a:pPr marL="457200" indent="-457200">
              <a:buFont typeface="+mj-lt"/>
              <a:buAutoNum type="arabicPeriod"/>
            </a:pPr>
            <a:r>
              <a:rPr lang="en-US" dirty="0" smtClean="0"/>
              <a:t>Dominance, dependence and vulnerability on the international stage</a:t>
            </a:r>
          </a:p>
          <a:p>
            <a:pPr marL="457200" indent="-457200">
              <a:buFont typeface="+mj-lt"/>
              <a:buAutoNum type="arabicPeriod"/>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  </a:t>
            </a:r>
            <a:endParaRPr lang="en-US" dirty="0"/>
          </a:p>
        </p:txBody>
      </p:sp>
      <p:sp>
        <p:nvSpPr>
          <p:cNvPr id="4" name="Slide Number Placeholder 3"/>
          <p:cNvSpPr>
            <a:spLocks noGrp="1"/>
          </p:cNvSpPr>
          <p:nvPr>
            <p:ph type="sldNum" sz="quarter" idx="10"/>
          </p:nvPr>
        </p:nvSpPr>
        <p:spPr/>
        <p:txBody>
          <a:bodyPr/>
          <a:lstStyle/>
          <a:p>
            <a:fld id="{F04BB397-60AE-2E4D-A0F4-64C0FD6E9C89}"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Source Nationmaster (Accessed April 2010)</a:t>
            </a:r>
            <a:endParaRPr lang="en-US" dirty="0"/>
          </a:p>
        </p:txBody>
      </p:sp>
      <p:sp>
        <p:nvSpPr>
          <p:cNvPr id="4" name="Slide Number Placeholder 3"/>
          <p:cNvSpPr>
            <a:spLocks noGrp="1"/>
          </p:cNvSpPr>
          <p:nvPr>
            <p:ph type="sldNum" sz="quarter" idx="10"/>
          </p:nvPr>
        </p:nvSpPr>
        <p:spPr/>
        <p:txBody>
          <a:bodyPr/>
          <a:lstStyle/>
          <a:p>
            <a:fld id="{F04BB397-60AE-2E4D-A0F4-64C0FD6E9C89}"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Source: CIA Factobook (Accessed April 2010)</a:t>
            </a:r>
          </a:p>
          <a:p>
            <a:r>
              <a:rPr lang="en-US" sz="1200" kern="1200" dirty="0" smtClean="0">
                <a:solidFill>
                  <a:schemeClr val="tx1"/>
                </a:solidFill>
                <a:latin typeface="+mn-lt"/>
                <a:ea typeface="+mn-ea"/>
                <a:cs typeface="+mn-cs"/>
              </a:rPr>
              <a:t>The</a:t>
            </a:r>
            <a:r>
              <a:rPr lang="en-US" sz="1200" kern="1200" baseline="0" dirty="0" smtClean="0">
                <a:solidFill>
                  <a:schemeClr val="tx1"/>
                </a:solidFill>
                <a:latin typeface="+mn-lt"/>
                <a:ea typeface="+mn-ea"/>
                <a:cs typeface="+mn-cs"/>
              </a:rPr>
              <a:t> data reported </a:t>
            </a:r>
            <a:r>
              <a:rPr lang="en-US" sz="1200" kern="1200" dirty="0" smtClean="0">
                <a:solidFill>
                  <a:schemeClr val="tx1"/>
                </a:solidFill>
                <a:latin typeface="+mn-lt"/>
                <a:ea typeface="+mn-ea"/>
                <a:cs typeface="+mn-cs"/>
              </a:rPr>
              <a:t>records total business spending on fixed assets, such as factories, machinery, equipment, dwellings, and inventories of raw materials, which provide the basis for future production. It is measured gross of the depreciation of the assets, i.e., it includes investment that merely replaces worn-out or scrapped capital.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F04BB397-60AE-2E4D-A0F4-64C0FD6E9C89}"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Images: Marcus Fornell</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http://www.flickr.com/photos/13626255@N08/</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Mumbai</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From</a:t>
            </a:r>
            <a:r>
              <a:rPr lang="en-US" baseline="0" dirty="0" smtClean="0"/>
              <a:t> the photographer: </a:t>
            </a:r>
            <a:r>
              <a:rPr lang="en-US" sz="1200" kern="1200" dirty="0" smtClean="0">
                <a:solidFill>
                  <a:schemeClr val="tx1"/>
                </a:solidFill>
                <a:latin typeface="+mn-lt"/>
                <a:ea typeface="+mn-ea"/>
                <a:cs typeface="+mn-cs"/>
              </a:rPr>
              <a:t>From all the places in Dharavi this one above remains in my mind like no other. Poignantly this place stands for the destiny of those people living in slums like Dharavi. The pipe that can be seen here carries drinking water to the central part of Mumbai whereas most of the residents of slums have no access to clean drinking water. For them it often means a very long walk.</a:t>
            </a:r>
            <a:r>
              <a:rPr lang="en-US" dirty="0" smtClean="0"/>
              <a:t> </a:t>
            </a:r>
            <a:endParaRPr lang="en-US" dirty="0"/>
          </a:p>
        </p:txBody>
      </p:sp>
      <p:sp>
        <p:nvSpPr>
          <p:cNvPr id="4" name="Slide Number Placeholder 3"/>
          <p:cNvSpPr>
            <a:spLocks noGrp="1"/>
          </p:cNvSpPr>
          <p:nvPr>
            <p:ph type="sldNum" sz="quarter" idx="10"/>
          </p:nvPr>
        </p:nvSpPr>
        <p:spPr/>
        <p:txBody>
          <a:bodyPr/>
          <a:lstStyle/>
          <a:p>
            <a:fld id="{F04BB397-60AE-2E4D-A0F4-64C0FD6E9C89}"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7" name="Rectangle 16"/>
          <p:cNvSpPr/>
          <p:nvPr/>
        </p:nvSpPr>
        <p:spPr>
          <a:xfrm>
            <a:off x="1767838" y="4350802"/>
            <a:ext cx="7376160" cy="1813461"/>
          </a:xfrm>
          <a:prstGeom prst="rect">
            <a:avLst/>
          </a:prstGeom>
          <a:solidFill>
            <a:schemeClr val="bg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Rectangle 15"/>
          <p:cNvSpPr/>
          <p:nvPr/>
        </p:nvSpPr>
        <p:spPr>
          <a:xfrm>
            <a:off x="1767839" y="713273"/>
            <a:ext cx="7376159" cy="3546090"/>
          </a:xfrm>
          <a:prstGeom prst="rect">
            <a:avLst/>
          </a:prstGeom>
          <a:solidFill>
            <a:schemeClr val="bg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1913718" y="1587401"/>
            <a:ext cx="6933203" cy="2568989"/>
          </a:xfrm>
          <a:ln>
            <a:noFill/>
          </a:ln>
        </p:spPr>
        <p:txBody>
          <a:bodyPr lIns="91440" tIns="45720" rIns="91440" bIns="45720"/>
          <a:lstStyle/>
          <a:p>
            <a:r>
              <a:rPr lang="en-US" smtClean="0"/>
              <a:t>Click to edit Master title style</a:t>
            </a:r>
            <a:endParaRPr lang="en-US" dirty="0"/>
          </a:p>
        </p:txBody>
      </p:sp>
      <p:sp>
        <p:nvSpPr>
          <p:cNvPr id="3" name="Subtitle 2"/>
          <p:cNvSpPr>
            <a:spLocks noGrp="1"/>
          </p:cNvSpPr>
          <p:nvPr>
            <p:ph type="subTitle" idx="1"/>
          </p:nvPr>
        </p:nvSpPr>
        <p:spPr>
          <a:xfrm>
            <a:off x="1913718" y="4453774"/>
            <a:ext cx="6933204" cy="1607518"/>
          </a:xfrm>
          <a:ln>
            <a:noFill/>
          </a:ln>
        </p:spPr>
        <p:txBody>
          <a:bodyPr lIns="91440" tIns="45720" rIns="91440" bIns="45720" anchor="t">
            <a:normAutofit/>
          </a:bodyPr>
          <a:lstStyle>
            <a:lvl1pPr marL="0" indent="0" algn="l">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Rectangle 6"/>
          <p:cNvSpPr>
            <a:spLocks noChangeAspect="1"/>
          </p:cNvSpPr>
          <p:nvPr/>
        </p:nvSpPr>
        <p:spPr>
          <a:xfrm>
            <a:off x="0" y="713273"/>
            <a:ext cx="1676400" cy="3546090"/>
          </a:xfrm>
          <a:prstGeom prst="rect">
            <a:avLst/>
          </a:prstGeom>
          <a:solidFill>
            <a:schemeClr val="accent1"/>
          </a:solidFill>
          <a:ln w="3175" cap="rnd" cmpd="sng" algn="ctr">
            <a:noFill/>
            <a:prstDash val="solid"/>
            <a:round/>
            <a:headEnd type="none" w="med" len="med"/>
            <a:tailEnd type="none" w="med" len="med"/>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10"/>
          </p:nvPr>
        </p:nvSpPr>
        <p:spPr/>
        <p:txBody>
          <a:bodyPr/>
          <a:lstStyle/>
          <a:p>
            <a:fld id="{EFC079E0-6C35-A943-BC85-7C40D3CA8A61}" type="datetime1">
              <a:rPr lang="en-US" smtClean="0"/>
              <a:pPr/>
              <a:t>1/12/15</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a:xfrm>
            <a:off x="353331" y="3541359"/>
            <a:ext cx="1168401" cy="609600"/>
          </a:xfrm>
        </p:spPr>
        <p:txBody>
          <a:bodyPr/>
          <a:lstStyle/>
          <a:p>
            <a:fld id="{7BC41667-7291-42E8-B00B-345BA5840895}" type="slidenum">
              <a:rPr smtClean="0"/>
              <a:pPr/>
              <a:t>‹#›</a:t>
            </a:fld>
            <a:endParaRPr dirty="0"/>
          </a:p>
        </p:txBody>
      </p:sp>
      <p:sp>
        <p:nvSpPr>
          <p:cNvPr id="11" name="Rectangle 10"/>
          <p:cNvSpPr/>
          <p:nvPr/>
        </p:nvSpPr>
        <p:spPr>
          <a:xfrm>
            <a:off x="1413933" y="821267"/>
            <a:ext cx="162000" cy="162000"/>
          </a:xfrm>
          <a:prstGeom prst="rect">
            <a:avLst/>
          </a:prstGeom>
          <a:solidFill>
            <a:schemeClr val="accent4"/>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n-US" dirty="0"/>
          </a:p>
        </p:txBody>
      </p:sp>
      <p:sp>
        <p:nvSpPr>
          <p:cNvPr id="12" name="Rectangle 11"/>
          <p:cNvSpPr/>
          <p:nvPr/>
        </p:nvSpPr>
        <p:spPr>
          <a:xfrm>
            <a:off x="1413932" y="1011586"/>
            <a:ext cx="162000" cy="162000"/>
          </a:xfrm>
          <a:prstGeom prst="rect">
            <a:avLst/>
          </a:prstGeom>
          <a:solidFill>
            <a:schemeClr val="accent5"/>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13" name="Rectangle 12"/>
          <p:cNvSpPr/>
          <p:nvPr/>
        </p:nvSpPr>
        <p:spPr>
          <a:xfrm>
            <a:off x="1413934" y="1202641"/>
            <a:ext cx="162000" cy="162000"/>
          </a:xfrm>
          <a:prstGeom prst="rect">
            <a:avLst/>
          </a:prstGeom>
          <a:solidFill>
            <a:schemeClr val="bg1"/>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0" name="Rectangle 9"/>
          <p:cNvSpPr/>
          <p:nvPr/>
        </p:nvSpPr>
        <p:spPr>
          <a:xfrm>
            <a:off x="8992800" y="4350802"/>
            <a:ext cx="151200" cy="1813462"/>
          </a:xfrm>
          <a:prstGeom prst="rect">
            <a:avLst/>
          </a:prstGeom>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8992800" y="711981"/>
            <a:ext cx="151200" cy="3547382"/>
          </a:xfrm>
          <a:prstGeom prst="rect">
            <a:avLst/>
          </a:prstGeom>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17" name="Rectangle 16"/>
          <p:cNvSpPr/>
          <p:nvPr/>
        </p:nvSpPr>
        <p:spPr>
          <a:xfrm>
            <a:off x="1767839" y="715987"/>
            <a:ext cx="3887472" cy="5448275"/>
          </a:xfrm>
          <a:prstGeom prst="rect">
            <a:avLst/>
          </a:prstGeom>
          <a:solidFill>
            <a:schemeClr val="bg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3" name="Content Placeholder 32"/>
          <p:cNvSpPr>
            <a:spLocks noGrp="1"/>
          </p:cNvSpPr>
          <p:nvPr>
            <p:ph sz="quarter" idx="14"/>
          </p:nvPr>
        </p:nvSpPr>
        <p:spPr>
          <a:xfrm>
            <a:off x="1913718" y="919163"/>
            <a:ext cx="3595713" cy="5136694"/>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1" name="Rectangle 30"/>
          <p:cNvSpPr/>
          <p:nvPr/>
        </p:nvSpPr>
        <p:spPr>
          <a:xfrm>
            <a:off x="5746750" y="710554"/>
            <a:ext cx="3397249" cy="5448275"/>
          </a:xfrm>
          <a:prstGeom prst="rect">
            <a:avLst/>
          </a:prstGeom>
          <a:solidFill>
            <a:schemeClr val="bg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Rectangle 10"/>
          <p:cNvSpPr>
            <a:spLocks/>
          </p:cNvSpPr>
          <p:nvPr/>
        </p:nvSpPr>
        <p:spPr>
          <a:xfrm>
            <a:off x="0" y="715987"/>
            <a:ext cx="1676400" cy="5448275"/>
          </a:xfrm>
          <a:prstGeom prst="rect">
            <a:avLst/>
          </a:prstGeom>
          <a:solidFill>
            <a:schemeClr val="accent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Date Placeholder 4"/>
          <p:cNvSpPr>
            <a:spLocks noGrp="1"/>
          </p:cNvSpPr>
          <p:nvPr>
            <p:ph type="dt" sz="half" idx="10"/>
          </p:nvPr>
        </p:nvSpPr>
        <p:spPr/>
        <p:txBody>
          <a:bodyPr/>
          <a:lstStyle/>
          <a:p>
            <a:fld id="{14219572-67EA-114A-8B96-BC3767DA0C38}" type="datetime1">
              <a:rPr lang="en-US" smtClean="0"/>
              <a:pPr/>
              <a:t>1/12/15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347472" y="5446258"/>
            <a:ext cx="1168401" cy="609600"/>
          </a:xfrm>
        </p:spPr>
        <p:txBody>
          <a:bodyPr/>
          <a:lstStyle/>
          <a:p>
            <a:fld id="{16292582-9FC8-4B1B-8456-B27CC842DEE2}" type="slidenum">
              <a:rPr lang="en-US" smtClean="0"/>
              <a:pPr/>
              <a:t>‹#›</a:t>
            </a:fld>
            <a:endParaRPr lang="en-US" dirty="0"/>
          </a:p>
        </p:txBody>
      </p:sp>
      <p:sp>
        <p:nvSpPr>
          <p:cNvPr id="9" name="Title 1"/>
          <p:cNvSpPr>
            <a:spLocks noGrp="1"/>
          </p:cNvSpPr>
          <p:nvPr>
            <p:ph type="title"/>
          </p:nvPr>
        </p:nvSpPr>
        <p:spPr>
          <a:xfrm>
            <a:off x="5892628" y="924238"/>
            <a:ext cx="2954293" cy="1488762"/>
          </a:xfrm>
          <a:ln>
            <a:noFill/>
          </a:ln>
        </p:spPr>
        <p:txBody>
          <a:bodyPr>
            <a:normAutofit/>
          </a:bodyPr>
          <a:lstStyle>
            <a:lvl1pPr>
              <a:defRPr sz="2400"/>
            </a:lvl1pPr>
          </a:lstStyle>
          <a:p>
            <a:r>
              <a:rPr lang="en-US" smtClean="0"/>
              <a:t>Click to edit Master title style</a:t>
            </a:r>
            <a:endParaRPr lang="en-US" dirty="0"/>
          </a:p>
        </p:txBody>
      </p:sp>
      <p:sp>
        <p:nvSpPr>
          <p:cNvPr id="12" name="Rectangle 11"/>
          <p:cNvSpPr/>
          <p:nvPr/>
        </p:nvSpPr>
        <p:spPr>
          <a:xfrm>
            <a:off x="1413933" y="821267"/>
            <a:ext cx="162000" cy="162000"/>
          </a:xfrm>
          <a:prstGeom prst="rect">
            <a:avLst/>
          </a:prstGeom>
          <a:solidFill>
            <a:schemeClr val="accent4"/>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n-US" dirty="0"/>
          </a:p>
        </p:txBody>
      </p:sp>
      <p:sp>
        <p:nvSpPr>
          <p:cNvPr id="13" name="Rectangle 12"/>
          <p:cNvSpPr/>
          <p:nvPr/>
        </p:nvSpPr>
        <p:spPr>
          <a:xfrm>
            <a:off x="1413932" y="1011586"/>
            <a:ext cx="162000" cy="162000"/>
          </a:xfrm>
          <a:prstGeom prst="rect">
            <a:avLst/>
          </a:prstGeom>
          <a:solidFill>
            <a:schemeClr val="accent5"/>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14" name="Rectangle 13"/>
          <p:cNvSpPr/>
          <p:nvPr/>
        </p:nvSpPr>
        <p:spPr>
          <a:xfrm>
            <a:off x="1413934" y="1202641"/>
            <a:ext cx="162000" cy="162000"/>
          </a:xfrm>
          <a:prstGeom prst="rect">
            <a:avLst/>
          </a:prstGeom>
          <a:solidFill>
            <a:schemeClr val="bg1"/>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6" name="Rectangle 15"/>
          <p:cNvSpPr/>
          <p:nvPr/>
        </p:nvSpPr>
        <p:spPr>
          <a:xfrm>
            <a:off x="8992800" y="711200"/>
            <a:ext cx="151200" cy="544763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 Placeholder 17"/>
          <p:cNvSpPr>
            <a:spLocks noGrp="1"/>
          </p:cNvSpPr>
          <p:nvPr>
            <p:ph type="body" sz="quarter" idx="13"/>
          </p:nvPr>
        </p:nvSpPr>
        <p:spPr>
          <a:xfrm>
            <a:off x="5892628" y="2504440"/>
            <a:ext cx="2954293" cy="3551417"/>
          </a:xfrm>
        </p:spPr>
        <p:txBody>
          <a:bodyPr/>
          <a:lstStyle>
            <a:lvl1pPr marL="0" indent="0">
              <a:buFontTx/>
              <a:buNone/>
              <a:defRPr sz="1600"/>
            </a:lvl1pPr>
            <a:lvl2pPr marL="0" indent="0">
              <a:buFontTx/>
              <a:buNone/>
              <a:defRPr sz="1400"/>
            </a:lvl2pPr>
            <a:lvl3pPr marL="0" indent="0">
              <a:buFontTx/>
              <a:buNone/>
              <a:defRPr sz="1200"/>
            </a:lvl3pPr>
            <a:lvl4pPr marL="0" indent="0">
              <a:buFontTx/>
              <a:buNone/>
              <a:defRPr sz="1200"/>
            </a:lvl4pPr>
            <a:lvl5pPr marL="0" indent="0">
              <a:buFontTx/>
              <a:buNone/>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17" name="Rectangle 16"/>
          <p:cNvSpPr/>
          <p:nvPr/>
        </p:nvSpPr>
        <p:spPr>
          <a:xfrm>
            <a:off x="1767839" y="715987"/>
            <a:ext cx="3887472" cy="5448275"/>
          </a:xfrm>
          <a:prstGeom prst="rect">
            <a:avLst/>
          </a:prstGeom>
          <a:solidFill>
            <a:schemeClr val="bg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Rectangle 10"/>
          <p:cNvSpPr>
            <a:spLocks/>
          </p:cNvSpPr>
          <p:nvPr/>
        </p:nvSpPr>
        <p:spPr>
          <a:xfrm>
            <a:off x="0" y="715987"/>
            <a:ext cx="1676400" cy="5448275"/>
          </a:xfrm>
          <a:prstGeom prst="rect">
            <a:avLst/>
          </a:prstGeom>
          <a:solidFill>
            <a:schemeClr val="accent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Date Placeholder 4"/>
          <p:cNvSpPr>
            <a:spLocks noGrp="1"/>
          </p:cNvSpPr>
          <p:nvPr>
            <p:ph type="dt" sz="half" idx="10"/>
          </p:nvPr>
        </p:nvSpPr>
        <p:spPr/>
        <p:txBody>
          <a:bodyPr/>
          <a:lstStyle/>
          <a:p>
            <a:fld id="{D3E64C60-C26E-4F4C-B769-51CBA5BE846A}" type="datetime1">
              <a:rPr lang="en-US" smtClean="0"/>
              <a:pPr/>
              <a:t>1/12/15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347472" y="5446258"/>
            <a:ext cx="1168401" cy="609600"/>
          </a:xfrm>
        </p:spPr>
        <p:txBody>
          <a:bodyPr/>
          <a:lstStyle/>
          <a:p>
            <a:fld id="{0EB07F80-5538-194B-B6B3-74E351E4A291}" type="slidenum">
              <a:rPr lang="en-US" smtClean="0"/>
              <a:pPr/>
              <a:t>‹#›</a:t>
            </a:fld>
            <a:endParaRPr lang="en-US" dirty="0"/>
          </a:p>
        </p:txBody>
      </p:sp>
      <p:sp>
        <p:nvSpPr>
          <p:cNvPr id="9" name="Title 1"/>
          <p:cNvSpPr>
            <a:spLocks noGrp="1"/>
          </p:cNvSpPr>
          <p:nvPr>
            <p:ph type="title"/>
          </p:nvPr>
        </p:nvSpPr>
        <p:spPr>
          <a:xfrm>
            <a:off x="1913718" y="924238"/>
            <a:ext cx="3595714" cy="1488762"/>
          </a:xfrm>
          <a:ln>
            <a:noFill/>
          </a:ln>
        </p:spPr>
        <p:txBody>
          <a:bodyPr/>
          <a:lstStyle/>
          <a:p>
            <a:r>
              <a:rPr lang="en-US" smtClean="0"/>
              <a:t>Click to edit Master title style</a:t>
            </a:r>
            <a:endParaRPr lang="en-US" dirty="0"/>
          </a:p>
        </p:txBody>
      </p:sp>
      <p:sp>
        <p:nvSpPr>
          <p:cNvPr id="12" name="Rectangle 11"/>
          <p:cNvSpPr/>
          <p:nvPr/>
        </p:nvSpPr>
        <p:spPr>
          <a:xfrm>
            <a:off x="1413933" y="821267"/>
            <a:ext cx="162000" cy="162000"/>
          </a:xfrm>
          <a:prstGeom prst="rect">
            <a:avLst/>
          </a:prstGeom>
          <a:solidFill>
            <a:schemeClr val="accent4"/>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n-US" dirty="0"/>
          </a:p>
        </p:txBody>
      </p:sp>
      <p:sp>
        <p:nvSpPr>
          <p:cNvPr id="13" name="Rectangle 12"/>
          <p:cNvSpPr/>
          <p:nvPr/>
        </p:nvSpPr>
        <p:spPr>
          <a:xfrm>
            <a:off x="1413932" y="1011586"/>
            <a:ext cx="162000" cy="162000"/>
          </a:xfrm>
          <a:prstGeom prst="rect">
            <a:avLst/>
          </a:prstGeom>
          <a:solidFill>
            <a:schemeClr val="accent5"/>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14" name="Rectangle 13"/>
          <p:cNvSpPr/>
          <p:nvPr/>
        </p:nvSpPr>
        <p:spPr>
          <a:xfrm>
            <a:off x="1413934" y="1202641"/>
            <a:ext cx="162000" cy="162000"/>
          </a:xfrm>
          <a:prstGeom prst="rect">
            <a:avLst/>
          </a:prstGeom>
          <a:solidFill>
            <a:schemeClr val="bg1"/>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6" name="Rectangle 15"/>
          <p:cNvSpPr/>
          <p:nvPr/>
        </p:nvSpPr>
        <p:spPr>
          <a:xfrm>
            <a:off x="8992800" y="711200"/>
            <a:ext cx="151200" cy="544763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 Placeholder 17"/>
          <p:cNvSpPr>
            <a:spLocks noGrp="1"/>
          </p:cNvSpPr>
          <p:nvPr>
            <p:ph type="body" sz="quarter" idx="13"/>
          </p:nvPr>
        </p:nvSpPr>
        <p:spPr>
          <a:xfrm>
            <a:off x="1913718" y="2504440"/>
            <a:ext cx="3595714" cy="3551417"/>
          </a:xfrm>
        </p:spPr>
        <p:txBody>
          <a:bodyPr/>
          <a:lstStyle>
            <a:lvl1pPr marL="0" indent="0">
              <a:buFontTx/>
              <a:buNone/>
              <a:defRPr/>
            </a:lvl1pPr>
            <a:lvl2pPr marL="0" indent="0">
              <a:buFontTx/>
              <a:buNone/>
              <a:defRPr/>
            </a:lvl2pPr>
            <a:lvl3pPr marL="0" indent="0">
              <a:buFontTx/>
              <a:buNone/>
              <a:defRPr/>
            </a:lvl3pPr>
            <a:lvl4pPr marL="0" indent="0">
              <a:buFontTx/>
              <a:buNone/>
              <a:defRPr/>
            </a:lvl4pPr>
            <a:lvl5pPr marL="0" indent="0">
              <a:buFontTx/>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0" name="Picture Placeholder 19"/>
          <p:cNvSpPr>
            <a:spLocks noGrp="1"/>
          </p:cNvSpPr>
          <p:nvPr>
            <p:ph type="pic" sz="quarter" idx="14"/>
          </p:nvPr>
        </p:nvSpPr>
        <p:spPr>
          <a:xfrm>
            <a:off x="5746750" y="711200"/>
            <a:ext cx="3246050" cy="5453063"/>
          </a:xfrm>
          <a:solidFill>
            <a:schemeClr val="bg1"/>
          </a:solidFill>
          <a:effectLst>
            <a:outerShdw blurRad="53975" dir="5400000" algn="tl" rotWithShape="0">
              <a:srgbClr val="000000">
                <a:alpha val="15000"/>
              </a:srgbClr>
            </a:outerShdw>
          </a:effectLst>
        </p:spPr>
        <p:txBody>
          <a:bodyPr anchor="ctr">
            <a:normAutofit/>
          </a:bodyPr>
          <a:lstStyle>
            <a:lvl1pPr algn="ctr">
              <a:buFontTx/>
              <a:buNone/>
              <a:defRPr sz="1800"/>
            </a:lvl1pPr>
          </a:lstStyle>
          <a:p>
            <a:r>
              <a:rPr lang="en-US" dirty="0" smtClean="0"/>
              <a:t>Click icon to add picture</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Picture with Caption -  Mirrored">
    <p:spTree>
      <p:nvGrpSpPr>
        <p:cNvPr id="1" name=""/>
        <p:cNvGrpSpPr/>
        <p:nvPr/>
      </p:nvGrpSpPr>
      <p:grpSpPr>
        <a:xfrm>
          <a:off x="0" y="0"/>
          <a:ext cx="0" cy="0"/>
          <a:chOff x="0" y="0"/>
          <a:chExt cx="0" cy="0"/>
        </a:xfrm>
      </p:grpSpPr>
      <p:sp>
        <p:nvSpPr>
          <p:cNvPr id="17" name="Rectangle 16"/>
          <p:cNvSpPr/>
          <p:nvPr/>
        </p:nvSpPr>
        <p:spPr>
          <a:xfrm>
            <a:off x="3503652" y="710936"/>
            <a:ext cx="3872508" cy="5449094"/>
          </a:xfrm>
          <a:prstGeom prst="rect">
            <a:avLst/>
          </a:prstGeom>
          <a:solidFill>
            <a:schemeClr val="bg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Rectangle 10"/>
          <p:cNvSpPr>
            <a:spLocks/>
          </p:cNvSpPr>
          <p:nvPr/>
        </p:nvSpPr>
        <p:spPr>
          <a:xfrm>
            <a:off x="7467600" y="711755"/>
            <a:ext cx="1676400" cy="5448275"/>
          </a:xfrm>
          <a:prstGeom prst="rect">
            <a:avLst/>
          </a:prstGeom>
          <a:solidFill>
            <a:schemeClr val="accent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Date Placeholder 4"/>
          <p:cNvSpPr>
            <a:spLocks noGrp="1"/>
          </p:cNvSpPr>
          <p:nvPr>
            <p:ph type="dt" sz="half" idx="10"/>
          </p:nvPr>
        </p:nvSpPr>
        <p:spPr/>
        <p:txBody>
          <a:bodyPr/>
          <a:lstStyle/>
          <a:p>
            <a:fld id="{054AFF1E-7AE9-484E-B5DF-FDEADFB9926A}" type="datetime1">
              <a:rPr lang="en-US" smtClean="0"/>
              <a:pPr/>
              <a:t>1/12/15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7622266" y="5446259"/>
            <a:ext cx="1168401" cy="609600"/>
          </a:xfrm>
        </p:spPr>
        <p:txBody>
          <a:bodyPr/>
          <a:lstStyle>
            <a:lvl1pPr algn="l">
              <a:defRPr/>
            </a:lvl1pPr>
          </a:lstStyle>
          <a:p>
            <a:fld id="{0EB07F80-5538-194B-B6B3-74E351E4A291}" type="slidenum">
              <a:rPr lang="en-US" smtClean="0"/>
              <a:pPr/>
              <a:t>‹#›</a:t>
            </a:fld>
            <a:endParaRPr lang="en-US" dirty="0"/>
          </a:p>
        </p:txBody>
      </p:sp>
      <p:sp>
        <p:nvSpPr>
          <p:cNvPr id="9" name="Title 1"/>
          <p:cNvSpPr>
            <a:spLocks noGrp="1"/>
          </p:cNvSpPr>
          <p:nvPr>
            <p:ph type="title"/>
          </p:nvPr>
        </p:nvSpPr>
        <p:spPr>
          <a:xfrm>
            <a:off x="3649529" y="919186"/>
            <a:ext cx="3580754" cy="1498045"/>
          </a:xfrm>
          <a:ln>
            <a:noFill/>
          </a:ln>
        </p:spPr>
        <p:txBody>
          <a:bodyPr/>
          <a:lstStyle/>
          <a:p>
            <a:r>
              <a:rPr lang="en-US" smtClean="0"/>
              <a:t>Click to edit Master title style</a:t>
            </a:r>
            <a:endParaRPr lang="en-US"/>
          </a:p>
        </p:txBody>
      </p:sp>
      <p:sp>
        <p:nvSpPr>
          <p:cNvPr id="12" name="Rectangle 11"/>
          <p:cNvSpPr/>
          <p:nvPr/>
        </p:nvSpPr>
        <p:spPr>
          <a:xfrm>
            <a:off x="7577667" y="817035"/>
            <a:ext cx="162000" cy="162000"/>
          </a:xfrm>
          <a:prstGeom prst="rect">
            <a:avLst/>
          </a:prstGeom>
          <a:solidFill>
            <a:schemeClr val="accent4"/>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n-US" dirty="0"/>
          </a:p>
        </p:txBody>
      </p:sp>
      <p:sp>
        <p:nvSpPr>
          <p:cNvPr id="13" name="Rectangle 12"/>
          <p:cNvSpPr/>
          <p:nvPr/>
        </p:nvSpPr>
        <p:spPr>
          <a:xfrm>
            <a:off x="7577666" y="1007354"/>
            <a:ext cx="162000" cy="162000"/>
          </a:xfrm>
          <a:prstGeom prst="rect">
            <a:avLst/>
          </a:prstGeom>
          <a:solidFill>
            <a:schemeClr val="accent5"/>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14" name="Rectangle 13"/>
          <p:cNvSpPr/>
          <p:nvPr/>
        </p:nvSpPr>
        <p:spPr>
          <a:xfrm>
            <a:off x="7577668" y="1198409"/>
            <a:ext cx="162000" cy="162000"/>
          </a:xfrm>
          <a:prstGeom prst="rect">
            <a:avLst/>
          </a:prstGeom>
          <a:solidFill>
            <a:schemeClr val="bg1"/>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6" name="Rectangle 15"/>
          <p:cNvSpPr/>
          <p:nvPr/>
        </p:nvSpPr>
        <p:spPr>
          <a:xfrm>
            <a:off x="0" y="711200"/>
            <a:ext cx="151200" cy="5453063"/>
          </a:xfrm>
          <a:prstGeom prst="rect">
            <a:avLst/>
          </a:prstGeom>
          <a:ln>
            <a:noFill/>
          </a:ln>
          <a:effectLst>
            <a:outerShdw blurRad="53975" dir="5400000" algn="tl"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 Placeholder 17"/>
          <p:cNvSpPr>
            <a:spLocks noGrp="1"/>
          </p:cNvSpPr>
          <p:nvPr>
            <p:ph type="body" sz="quarter" idx="13"/>
          </p:nvPr>
        </p:nvSpPr>
        <p:spPr>
          <a:xfrm>
            <a:off x="3649529" y="2510227"/>
            <a:ext cx="3580754" cy="3545631"/>
          </a:xfrm>
        </p:spPr>
        <p:txBody>
          <a:bodyPr/>
          <a:lstStyle>
            <a:lvl1pPr marL="0" indent="0">
              <a:buFontTx/>
              <a:buNone/>
              <a:defRPr/>
            </a:lvl1pPr>
            <a:lvl2pPr marL="0" indent="0">
              <a:buFontTx/>
              <a:buNone/>
              <a:defRPr/>
            </a:lvl2pPr>
            <a:lvl3pPr marL="0" indent="0">
              <a:buFontTx/>
              <a:buNone/>
              <a:defRPr/>
            </a:lvl3pPr>
            <a:lvl4pPr marL="0" indent="0">
              <a:buFontTx/>
              <a:buNone/>
              <a:defRPr/>
            </a:lvl4pPr>
            <a:lvl5pPr marL="0" indent="0">
              <a:buFontTx/>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0" name="Picture Placeholder 19"/>
          <p:cNvSpPr>
            <a:spLocks noGrp="1"/>
          </p:cNvSpPr>
          <p:nvPr>
            <p:ph type="pic" sz="quarter" idx="14"/>
          </p:nvPr>
        </p:nvSpPr>
        <p:spPr>
          <a:xfrm>
            <a:off x="151199" y="710935"/>
            <a:ext cx="3261013" cy="5453063"/>
          </a:xfrm>
          <a:solidFill>
            <a:schemeClr val="bg1"/>
          </a:solidFill>
          <a:ln>
            <a:noFill/>
          </a:ln>
          <a:effectLst>
            <a:outerShdw blurRad="53975" dir="5400000" algn="tl" rotWithShape="0">
              <a:srgbClr val="000000">
                <a:alpha val="15000"/>
              </a:srgbClr>
            </a:outerShdw>
          </a:effectLst>
        </p:spPr>
        <p:txBody>
          <a:bodyPr anchor="ctr">
            <a:normAutofit/>
          </a:bodyPr>
          <a:lstStyle>
            <a:lvl1pPr algn="ctr">
              <a:buFontTx/>
              <a:buNone/>
              <a:defRPr sz="1800"/>
            </a:lvl1pPr>
          </a:lstStyle>
          <a:p>
            <a:r>
              <a:rPr lang="en-US" dirty="0" smtClean="0"/>
              <a:t>Click icon to add picture</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2 Picture with Caption">
    <p:spTree>
      <p:nvGrpSpPr>
        <p:cNvPr id="1" name=""/>
        <p:cNvGrpSpPr/>
        <p:nvPr/>
      </p:nvGrpSpPr>
      <p:grpSpPr>
        <a:xfrm>
          <a:off x="0" y="0"/>
          <a:ext cx="0" cy="0"/>
          <a:chOff x="0" y="0"/>
          <a:chExt cx="0" cy="0"/>
        </a:xfrm>
      </p:grpSpPr>
      <p:sp>
        <p:nvSpPr>
          <p:cNvPr id="15" name="Rectangle 14"/>
          <p:cNvSpPr/>
          <p:nvPr/>
        </p:nvSpPr>
        <p:spPr>
          <a:xfrm>
            <a:off x="5092741" y="715987"/>
            <a:ext cx="4051259" cy="5447746"/>
          </a:xfrm>
          <a:prstGeom prst="rect">
            <a:avLst/>
          </a:prstGeom>
          <a:solidFill>
            <a:schemeClr val="bg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9" name="Rectangle 28"/>
          <p:cNvSpPr>
            <a:spLocks/>
          </p:cNvSpPr>
          <p:nvPr/>
        </p:nvSpPr>
        <p:spPr>
          <a:xfrm>
            <a:off x="0" y="715987"/>
            <a:ext cx="1676400" cy="3661279"/>
          </a:xfrm>
          <a:prstGeom prst="rect">
            <a:avLst/>
          </a:prstGeom>
          <a:solidFill>
            <a:schemeClr val="accent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1" name="Rectangle 30"/>
          <p:cNvSpPr/>
          <p:nvPr/>
        </p:nvSpPr>
        <p:spPr>
          <a:xfrm>
            <a:off x="1413933" y="821267"/>
            <a:ext cx="162000" cy="162000"/>
          </a:xfrm>
          <a:prstGeom prst="rect">
            <a:avLst/>
          </a:prstGeom>
          <a:solidFill>
            <a:schemeClr val="accent4"/>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n-US" dirty="0"/>
          </a:p>
        </p:txBody>
      </p:sp>
      <p:sp>
        <p:nvSpPr>
          <p:cNvPr id="32" name="Rectangle 31"/>
          <p:cNvSpPr/>
          <p:nvPr/>
        </p:nvSpPr>
        <p:spPr>
          <a:xfrm>
            <a:off x="1413932" y="1011586"/>
            <a:ext cx="162000" cy="162000"/>
          </a:xfrm>
          <a:prstGeom prst="rect">
            <a:avLst/>
          </a:prstGeom>
          <a:solidFill>
            <a:schemeClr val="accent5"/>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33" name="Rectangle 32"/>
          <p:cNvSpPr/>
          <p:nvPr/>
        </p:nvSpPr>
        <p:spPr>
          <a:xfrm>
            <a:off x="1413934" y="1202641"/>
            <a:ext cx="162000" cy="162000"/>
          </a:xfrm>
          <a:prstGeom prst="rect">
            <a:avLst/>
          </a:prstGeom>
          <a:solidFill>
            <a:schemeClr val="bg1"/>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9" name="Title 1"/>
          <p:cNvSpPr>
            <a:spLocks noGrp="1"/>
          </p:cNvSpPr>
          <p:nvPr>
            <p:ph type="title"/>
          </p:nvPr>
        </p:nvSpPr>
        <p:spPr>
          <a:xfrm>
            <a:off x="5238621" y="919187"/>
            <a:ext cx="3604984" cy="1498044"/>
          </a:xfrm>
          <a:ln>
            <a:noFill/>
          </a:ln>
        </p:spPr>
        <p:txBody>
          <a:bodyPr/>
          <a:lstStyle/>
          <a:p>
            <a:r>
              <a:rPr lang="en-US" smtClean="0"/>
              <a:t>Click to edit Master title style</a:t>
            </a:r>
            <a:endParaRPr lang="en-US"/>
          </a:p>
        </p:txBody>
      </p:sp>
      <p:sp>
        <p:nvSpPr>
          <p:cNvPr id="18" name="Text Placeholder 17"/>
          <p:cNvSpPr>
            <a:spLocks noGrp="1"/>
          </p:cNvSpPr>
          <p:nvPr>
            <p:ph type="body" sz="quarter" idx="13"/>
          </p:nvPr>
        </p:nvSpPr>
        <p:spPr>
          <a:xfrm>
            <a:off x="5238621" y="2510228"/>
            <a:ext cx="3604984" cy="3545631"/>
          </a:xfrm>
        </p:spPr>
        <p:txBody>
          <a:bodyPr/>
          <a:lstStyle>
            <a:lvl1pPr marL="0" indent="0">
              <a:buFontTx/>
              <a:buNone/>
              <a:defRPr/>
            </a:lvl1pPr>
            <a:lvl2pPr marL="0" indent="0">
              <a:buFontTx/>
              <a:buNone/>
              <a:defRPr/>
            </a:lvl2pPr>
            <a:lvl3pPr marL="0" indent="0">
              <a:buFontTx/>
              <a:buNone/>
              <a:defRPr/>
            </a:lvl3pPr>
            <a:lvl4pPr marL="0" indent="0">
              <a:buFontTx/>
              <a:buNone/>
              <a:defRPr/>
            </a:lvl4pPr>
            <a:lvl5pPr marL="0" indent="0">
              <a:buFontTx/>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5D5DBC8-7FCC-6649-B380-98F3C63730C0}" type="datetime1">
              <a:rPr lang="en-US" smtClean="0"/>
              <a:pPr/>
              <a:t>1/12/15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347472" y="3659262"/>
            <a:ext cx="1168401" cy="609600"/>
          </a:xfrm>
        </p:spPr>
        <p:txBody>
          <a:bodyPr/>
          <a:lstStyle/>
          <a:p>
            <a:fld id="{0EB07F80-5538-194B-B6B3-74E351E4A291}" type="slidenum">
              <a:rPr lang="en-US" smtClean="0"/>
              <a:pPr/>
              <a:t>‹#›</a:t>
            </a:fld>
            <a:endParaRPr lang="en-US" dirty="0"/>
          </a:p>
        </p:txBody>
      </p:sp>
      <p:sp>
        <p:nvSpPr>
          <p:cNvPr id="16" name="Rectangle 15"/>
          <p:cNvSpPr/>
          <p:nvPr/>
        </p:nvSpPr>
        <p:spPr>
          <a:xfrm>
            <a:off x="8992800" y="715987"/>
            <a:ext cx="151200" cy="54482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Picture Placeholder 19"/>
          <p:cNvSpPr>
            <a:spLocks noGrp="1" noChangeAspect="1"/>
          </p:cNvSpPr>
          <p:nvPr>
            <p:ph type="pic" sz="quarter" idx="14"/>
          </p:nvPr>
        </p:nvSpPr>
        <p:spPr>
          <a:xfrm>
            <a:off x="1767838" y="4469236"/>
            <a:ext cx="3233463" cy="1694497"/>
          </a:xfrm>
          <a:solidFill>
            <a:schemeClr val="bg1"/>
          </a:solidFill>
          <a:ln>
            <a:noFill/>
          </a:ln>
          <a:effectLst>
            <a:outerShdw blurRad="53975" dir="5400000" algn="tl" rotWithShape="0">
              <a:srgbClr val="000000">
                <a:alpha val="15000"/>
              </a:srgbClr>
            </a:outerShdw>
          </a:effectLst>
        </p:spPr>
        <p:txBody>
          <a:bodyPr anchor="ctr">
            <a:normAutofit/>
          </a:bodyPr>
          <a:lstStyle>
            <a:lvl1pPr algn="ctr">
              <a:buFontTx/>
              <a:buNone/>
              <a:defRPr sz="1800"/>
            </a:lvl1pPr>
          </a:lstStyle>
          <a:p>
            <a:r>
              <a:rPr lang="en-US" dirty="0" smtClean="0"/>
              <a:t>Click icon to add picture</a:t>
            </a:r>
            <a:endParaRPr lang="en-US" dirty="0"/>
          </a:p>
        </p:txBody>
      </p:sp>
      <p:sp>
        <p:nvSpPr>
          <p:cNvPr id="35" name="Picture Placeholder 34"/>
          <p:cNvSpPr>
            <a:spLocks noGrp="1"/>
          </p:cNvSpPr>
          <p:nvPr>
            <p:ph type="pic" sz="quarter" idx="15"/>
          </p:nvPr>
        </p:nvSpPr>
        <p:spPr>
          <a:xfrm>
            <a:off x="1767837" y="715987"/>
            <a:ext cx="3233464" cy="3661280"/>
          </a:xfrm>
          <a:solidFill>
            <a:srgbClr val="FFFFFF"/>
          </a:solidFill>
          <a:ln>
            <a:noFill/>
          </a:ln>
          <a:effectLst>
            <a:outerShdw blurRad="53975" dir="5400000" algn="tl" rotWithShape="0">
              <a:srgbClr val="000000">
                <a:alpha val="15000"/>
              </a:srgbClr>
            </a:outerShdw>
          </a:effectLst>
        </p:spPr>
        <p:txBody>
          <a:bodyPr anchor="ctr">
            <a:normAutofit/>
          </a:bodyPr>
          <a:lstStyle>
            <a:lvl1pPr algn="ctr">
              <a:buFontTx/>
              <a:buNone/>
              <a:defRPr sz="1800"/>
            </a:lvl1pPr>
          </a:lstStyle>
          <a:p>
            <a:r>
              <a:rPr lang="en-US" dirty="0" smtClean="0"/>
              <a:t>Click icon to add picture</a:t>
            </a:r>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Picture - Title Top">
    <p:spTree>
      <p:nvGrpSpPr>
        <p:cNvPr id="1" name=""/>
        <p:cNvGrpSpPr/>
        <p:nvPr/>
      </p:nvGrpSpPr>
      <p:grpSpPr>
        <a:xfrm>
          <a:off x="0" y="0"/>
          <a:ext cx="0" cy="0"/>
          <a:chOff x="0" y="0"/>
          <a:chExt cx="0" cy="0"/>
        </a:xfrm>
      </p:grpSpPr>
      <p:sp>
        <p:nvSpPr>
          <p:cNvPr id="15" name="Rectangle 14"/>
          <p:cNvSpPr/>
          <p:nvPr/>
        </p:nvSpPr>
        <p:spPr>
          <a:xfrm>
            <a:off x="1767838" y="715988"/>
            <a:ext cx="7376162" cy="1705478"/>
          </a:xfrm>
          <a:prstGeom prst="rect">
            <a:avLst/>
          </a:prstGeom>
          <a:solidFill>
            <a:schemeClr val="bg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Rectangle 9"/>
          <p:cNvSpPr>
            <a:spLocks/>
          </p:cNvSpPr>
          <p:nvPr/>
        </p:nvSpPr>
        <p:spPr>
          <a:xfrm>
            <a:off x="0" y="715988"/>
            <a:ext cx="1676400" cy="1702800"/>
          </a:xfrm>
          <a:prstGeom prst="rect">
            <a:avLst/>
          </a:prstGeom>
          <a:solidFill>
            <a:schemeClr val="accent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Picture Placeholder 2"/>
          <p:cNvSpPr>
            <a:spLocks noGrp="1"/>
          </p:cNvSpPr>
          <p:nvPr>
            <p:ph type="pic" idx="1"/>
          </p:nvPr>
        </p:nvSpPr>
        <p:spPr>
          <a:xfrm>
            <a:off x="1767838" y="2510227"/>
            <a:ext cx="7376162" cy="3515669"/>
          </a:xfrm>
          <a:solidFill>
            <a:schemeClr val="bg1"/>
          </a:solidFill>
          <a:effectLst>
            <a:outerShdw blurRad="53975" dir="5400000" algn="tl" rotWithShape="0">
              <a:srgbClr val="000000">
                <a:alpha val="15000"/>
              </a:srgbClr>
            </a:outerShdw>
          </a:effectLst>
        </p:spPr>
        <p:txBody>
          <a:bodyPr anchor="ctr">
            <a:normAutofit/>
          </a:bodyPr>
          <a:lstStyle>
            <a:lvl1pPr marL="0" indent="0" algn="ct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5" name="Date Placeholder 4"/>
          <p:cNvSpPr>
            <a:spLocks noGrp="1"/>
          </p:cNvSpPr>
          <p:nvPr>
            <p:ph type="dt" sz="half" idx="10"/>
          </p:nvPr>
        </p:nvSpPr>
        <p:spPr/>
        <p:txBody>
          <a:bodyPr/>
          <a:lstStyle/>
          <a:p>
            <a:fld id="{AD92724B-00C3-6140-BDFA-D9CFA3D1B20B}" type="datetime1">
              <a:rPr lang="en-US" smtClean="0"/>
              <a:pPr/>
              <a:t>1/12/15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EB07F80-5538-194B-B6B3-74E351E4A291}" type="slidenum">
              <a:rPr lang="en-US" smtClean="0"/>
              <a:pPr/>
              <a:t>‹#›</a:t>
            </a:fld>
            <a:endParaRPr lang="en-US" dirty="0"/>
          </a:p>
        </p:txBody>
      </p:sp>
      <p:sp>
        <p:nvSpPr>
          <p:cNvPr id="9" name="Title 1"/>
          <p:cNvSpPr>
            <a:spLocks noGrp="1"/>
          </p:cNvSpPr>
          <p:nvPr>
            <p:ph type="title"/>
          </p:nvPr>
        </p:nvSpPr>
        <p:spPr>
          <a:xfrm>
            <a:off x="1913718" y="924238"/>
            <a:ext cx="6936791" cy="1391578"/>
          </a:xfrm>
        </p:spPr>
        <p:txBody>
          <a:bodyPr/>
          <a:lstStyle>
            <a:lvl1pPr>
              <a:defRPr/>
            </a:lvl1pPr>
          </a:lstStyle>
          <a:p>
            <a:r>
              <a:rPr lang="en-US" smtClean="0"/>
              <a:t>Click to edit Master title style</a:t>
            </a:r>
            <a:endParaRPr lang="en-US"/>
          </a:p>
        </p:txBody>
      </p:sp>
      <p:sp>
        <p:nvSpPr>
          <p:cNvPr id="11" name="Rectangle 10"/>
          <p:cNvSpPr/>
          <p:nvPr/>
        </p:nvSpPr>
        <p:spPr>
          <a:xfrm>
            <a:off x="1413933" y="821267"/>
            <a:ext cx="162000" cy="162000"/>
          </a:xfrm>
          <a:prstGeom prst="rect">
            <a:avLst/>
          </a:prstGeom>
          <a:solidFill>
            <a:schemeClr val="accent4"/>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n-US" dirty="0"/>
          </a:p>
        </p:txBody>
      </p:sp>
      <p:sp>
        <p:nvSpPr>
          <p:cNvPr id="12" name="Rectangle 11"/>
          <p:cNvSpPr/>
          <p:nvPr/>
        </p:nvSpPr>
        <p:spPr>
          <a:xfrm>
            <a:off x="1413932" y="1011586"/>
            <a:ext cx="162000" cy="162000"/>
          </a:xfrm>
          <a:prstGeom prst="rect">
            <a:avLst/>
          </a:prstGeom>
          <a:solidFill>
            <a:schemeClr val="accent5"/>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13" name="Rectangle 12"/>
          <p:cNvSpPr/>
          <p:nvPr/>
        </p:nvSpPr>
        <p:spPr>
          <a:xfrm>
            <a:off x="1413934" y="1202641"/>
            <a:ext cx="162000" cy="162000"/>
          </a:xfrm>
          <a:prstGeom prst="rect">
            <a:avLst/>
          </a:prstGeom>
          <a:solidFill>
            <a:schemeClr val="bg1"/>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4" name="Rectangle 13"/>
          <p:cNvSpPr/>
          <p:nvPr/>
        </p:nvSpPr>
        <p:spPr>
          <a:xfrm>
            <a:off x="1767838" y="6025896"/>
            <a:ext cx="7389391" cy="151200"/>
          </a:xfrm>
          <a:prstGeom prst="rect">
            <a:avLst/>
          </a:prstGeom>
          <a:ln>
            <a:noFill/>
          </a:ln>
          <a:effectLst>
            <a:outerShdw blurRad="53975" dir="5400000" algn="tl" rotWithShape="0">
              <a:srgbClr val="000000">
                <a:alpha val="15000"/>
              </a:srgbClr>
            </a:outerShdw>
          </a:effectLst>
        </p:spPr>
        <p:style>
          <a:lnRef idx="3">
            <a:schemeClr val="lt1"/>
          </a:lnRef>
          <a:fillRef idx="1">
            <a:schemeClr val="accent1"/>
          </a:fillRef>
          <a:effectRef idx="1">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icture - Tall Title Top">
    <p:spTree>
      <p:nvGrpSpPr>
        <p:cNvPr id="1" name=""/>
        <p:cNvGrpSpPr/>
        <p:nvPr/>
      </p:nvGrpSpPr>
      <p:grpSpPr>
        <a:xfrm>
          <a:off x="0" y="0"/>
          <a:ext cx="0" cy="0"/>
          <a:chOff x="0" y="0"/>
          <a:chExt cx="0" cy="0"/>
        </a:xfrm>
      </p:grpSpPr>
      <p:sp>
        <p:nvSpPr>
          <p:cNvPr id="14" name="Rectangle 13"/>
          <p:cNvSpPr/>
          <p:nvPr/>
        </p:nvSpPr>
        <p:spPr>
          <a:xfrm>
            <a:off x="1767838" y="713273"/>
            <a:ext cx="7376162" cy="3546090"/>
          </a:xfrm>
          <a:prstGeom prst="rect">
            <a:avLst/>
          </a:prstGeom>
          <a:solidFill>
            <a:schemeClr val="bg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Picture Placeholder 14"/>
          <p:cNvSpPr>
            <a:spLocks noGrp="1"/>
          </p:cNvSpPr>
          <p:nvPr>
            <p:ph type="pic" sz="quarter" idx="13"/>
          </p:nvPr>
        </p:nvSpPr>
        <p:spPr>
          <a:xfrm>
            <a:off x="1767838" y="4324164"/>
            <a:ext cx="7376162" cy="1839568"/>
          </a:xfrm>
          <a:solidFill>
            <a:schemeClr val="bg1"/>
          </a:solidFill>
          <a:effectLst>
            <a:outerShdw blurRad="53975" dir="5400000" algn="tl" rotWithShape="0">
              <a:srgbClr val="000000">
                <a:alpha val="15000"/>
              </a:srgbClr>
            </a:outerShdw>
          </a:effectLst>
        </p:spPr>
        <p:txBody>
          <a:bodyPr anchor="ctr">
            <a:normAutofit/>
          </a:bodyPr>
          <a:lstStyle>
            <a:lvl1pPr algn="ctr">
              <a:buFontTx/>
              <a:buNone/>
              <a:defRPr sz="1800"/>
            </a:lvl1pPr>
          </a:lstStyle>
          <a:p>
            <a:r>
              <a:rPr lang="en-US" dirty="0" smtClean="0"/>
              <a:t>Click icon to add picture</a:t>
            </a:r>
            <a:endParaRPr lang="en-US" dirty="0"/>
          </a:p>
        </p:txBody>
      </p:sp>
      <p:sp>
        <p:nvSpPr>
          <p:cNvPr id="7" name="Rectangle 6"/>
          <p:cNvSpPr>
            <a:spLocks noChangeAspect="1"/>
          </p:cNvSpPr>
          <p:nvPr/>
        </p:nvSpPr>
        <p:spPr>
          <a:xfrm>
            <a:off x="0" y="715989"/>
            <a:ext cx="1676400" cy="3543374"/>
          </a:xfrm>
          <a:prstGeom prst="rect">
            <a:avLst/>
          </a:prstGeom>
          <a:solidFill>
            <a:schemeClr val="accent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1913716" y="2418788"/>
            <a:ext cx="6936793" cy="1732171"/>
          </a:xfrm>
          <a:ln>
            <a:noFill/>
          </a:ln>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3ABAC268-A956-BC49-9198-7906CDBD451D}" type="datetime1">
              <a:rPr lang="en-US" smtClean="0"/>
              <a:pPr/>
              <a:t>1/12/15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347472" y="3541359"/>
            <a:ext cx="1168401" cy="609600"/>
          </a:xfrm>
        </p:spPr>
        <p:txBody>
          <a:bodyPr/>
          <a:lstStyle/>
          <a:p>
            <a:fld id="{0EB07F80-5538-194B-B6B3-74E351E4A291}" type="slidenum">
              <a:rPr lang="en-US" smtClean="0"/>
              <a:pPr/>
              <a:t>‹#›</a:t>
            </a:fld>
            <a:endParaRPr lang="en-US" dirty="0"/>
          </a:p>
        </p:txBody>
      </p:sp>
      <p:sp>
        <p:nvSpPr>
          <p:cNvPr id="11" name="Rectangle 10"/>
          <p:cNvSpPr/>
          <p:nvPr/>
        </p:nvSpPr>
        <p:spPr>
          <a:xfrm>
            <a:off x="1413933" y="821267"/>
            <a:ext cx="162000" cy="162000"/>
          </a:xfrm>
          <a:prstGeom prst="rect">
            <a:avLst/>
          </a:prstGeom>
          <a:solidFill>
            <a:schemeClr val="accent4"/>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n-US" dirty="0"/>
          </a:p>
        </p:txBody>
      </p:sp>
      <p:sp>
        <p:nvSpPr>
          <p:cNvPr id="12" name="Rectangle 11"/>
          <p:cNvSpPr/>
          <p:nvPr/>
        </p:nvSpPr>
        <p:spPr>
          <a:xfrm>
            <a:off x="1413932" y="1011586"/>
            <a:ext cx="162000" cy="162000"/>
          </a:xfrm>
          <a:prstGeom prst="rect">
            <a:avLst/>
          </a:prstGeom>
          <a:solidFill>
            <a:schemeClr val="accent5"/>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13" name="Rectangle 12"/>
          <p:cNvSpPr/>
          <p:nvPr/>
        </p:nvSpPr>
        <p:spPr>
          <a:xfrm>
            <a:off x="1413934" y="1202641"/>
            <a:ext cx="162000" cy="162000"/>
          </a:xfrm>
          <a:prstGeom prst="rect">
            <a:avLst/>
          </a:prstGeom>
          <a:solidFill>
            <a:schemeClr val="bg1"/>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 - Title Center">
    <p:spTree>
      <p:nvGrpSpPr>
        <p:cNvPr id="1" name=""/>
        <p:cNvGrpSpPr/>
        <p:nvPr/>
      </p:nvGrpSpPr>
      <p:grpSpPr>
        <a:xfrm>
          <a:off x="0" y="0"/>
          <a:ext cx="0" cy="0"/>
          <a:chOff x="0" y="0"/>
          <a:chExt cx="0" cy="0"/>
        </a:xfrm>
      </p:grpSpPr>
      <p:sp>
        <p:nvSpPr>
          <p:cNvPr id="12" name="Rectangle 11"/>
          <p:cNvSpPr/>
          <p:nvPr/>
        </p:nvSpPr>
        <p:spPr>
          <a:xfrm>
            <a:off x="1767838" y="2562465"/>
            <a:ext cx="7376162" cy="1747068"/>
          </a:xfrm>
          <a:prstGeom prst="rect">
            <a:avLst/>
          </a:prstGeom>
          <a:solidFill>
            <a:schemeClr val="bg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p:cNvSpPr>
            <a:spLocks noChangeAspect="1"/>
          </p:cNvSpPr>
          <p:nvPr/>
        </p:nvSpPr>
        <p:spPr>
          <a:xfrm>
            <a:off x="0" y="715989"/>
            <a:ext cx="1676400" cy="5448274"/>
          </a:xfrm>
          <a:prstGeom prst="rect">
            <a:avLst/>
          </a:prstGeom>
          <a:solidFill>
            <a:schemeClr val="accent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1913716" y="2664686"/>
            <a:ext cx="6936793" cy="1541875"/>
          </a:xfrm>
        </p:spPr>
        <p:txBody>
          <a:bodyPr tIns="46800" rIns="91440" bIns="46800" anchor="ctr">
            <a:normAutofit/>
          </a:bodyPr>
          <a:lstStyle>
            <a:lvl1pPr algn="r">
              <a:defRPr sz="3200" b="0" cap="none"/>
            </a:lvl1p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D1EBFFD9-AF2B-FC4B-960F-60878E2FA4DF}" type="datetime1">
              <a:rPr lang="en-US" smtClean="0"/>
              <a:pPr/>
              <a:t>1/12/15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347472" y="5445730"/>
            <a:ext cx="1168401" cy="609600"/>
          </a:xfrm>
        </p:spPr>
        <p:txBody>
          <a:bodyPr/>
          <a:lstStyle/>
          <a:p>
            <a:fld id="{0EB07F80-5538-194B-B6B3-74E351E4A291}" type="slidenum">
              <a:rPr lang="en-US" smtClean="0"/>
              <a:pPr/>
              <a:t>‹#›</a:t>
            </a:fld>
            <a:endParaRPr lang="en-US" dirty="0"/>
          </a:p>
        </p:txBody>
      </p:sp>
      <p:sp>
        <p:nvSpPr>
          <p:cNvPr id="8" name="Rectangle 7"/>
          <p:cNvSpPr/>
          <p:nvPr/>
        </p:nvSpPr>
        <p:spPr>
          <a:xfrm>
            <a:off x="1413933" y="821267"/>
            <a:ext cx="162000" cy="162000"/>
          </a:xfrm>
          <a:prstGeom prst="rect">
            <a:avLst/>
          </a:prstGeom>
          <a:solidFill>
            <a:schemeClr val="accent4"/>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n-US" dirty="0"/>
          </a:p>
        </p:txBody>
      </p:sp>
      <p:sp>
        <p:nvSpPr>
          <p:cNvPr id="9" name="Rectangle 8"/>
          <p:cNvSpPr/>
          <p:nvPr/>
        </p:nvSpPr>
        <p:spPr>
          <a:xfrm>
            <a:off x="1413932" y="1011586"/>
            <a:ext cx="162000" cy="162000"/>
          </a:xfrm>
          <a:prstGeom prst="rect">
            <a:avLst/>
          </a:prstGeom>
          <a:solidFill>
            <a:schemeClr val="accent5"/>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10" name="Rectangle 9"/>
          <p:cNvSpPr/>
          <p:nvPr/>
        </p:nvSpPr>
        <p:spPr>
          <a:xfrm>
            <a:off x="1413934" y="1202641"/>
            <a:ext cx="162000" cy="162000"/>
          </a:xfrm>
          <a:prstGeom prst="rect">
            <a:avLst/>
          </a:prstGeom>
          <a:solidFill>
            <a:schemeClr val="bg1"/>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6" name="Picture Placeholder 15"/>
          <p:cNvSpPr>
            <a:spLocks noGrp="1"/>
          </p:cNvSpPr>
          <p:nvPr>
            <p:ph type="pic" sz="quarter" idx="13"/>
          </p:nvPr>
        </p:nvSpPr>
        <p:spPr>
          <a:xfrm>
            <a:off x="1767838" y="715432"/>
            <a:ext cx="7376162" cy="1755593"/>
          </a:xfrm>
          <a:solidFill>
            <a:schemeClr val="bg1"/>
          </a:solidFill>
          <a:ln>
            <a:noFill/>
          </a:ln>
          <a:effectLst>
            <a:outerShdw blurRad="53975" dir="5400000" algn="tl" rotWithShape="0">
              <a:srgbClr val="000000">
                <a:alpha val="15000"/>
              </a:srgbClr>
            </a:outerShdw>
          </a:effectLst>
        </p:spPr>
        <p:txBody>
          <a:bodyPr anchor="ctr">
            <a:normAutofit/>
          </a:bodyPr>
          <a:lstStyle>
            <a:lvl1pPr algn="ctr">
              <a:buFontTx/>
              <a:buNone/>
              <a:defRPr sz="1800"/>
            </a:lvl1pPr>
          </a:lstStyle>
          <a:p>
            <a:r>
              <a:rPr lang="en-US" dirty="0" smtClean="0"/>
              <a:t>Click icon to add picture</a:t>
            </a:r>
            <a:endParaRPr lang="en-US" dirty="0"/>
          </a:p>
        </p:txBody>
      </p:sp>
      <p:sp>
        <p:nvSpPr>
          <p:cNvPr id="17" name="Picture Placeholder 15"/>
          <p:cNvSpPr>
            <a:spLocks noGrp="1"/>
          </p:cNvSpPr>
          <p:nvPr>
            <p:ph type="pic" sz="quarter" idx="14"/>
          </p:nvPr>
        </p:nvSpPr>
        <p:spPr>
          <a:xfrm>
            <a:off x="1767838" y="4400973"/>
            <a:ext cx="7376162" cy="1762761"/>
          </a:xfrm>
          <a:solidFill>
            <a:schemeClr val="bg1"/>
          </a:solidFill>
          <a:ln>
            <a:noFill/>
          </a:ln>
          <a:effectLst>
            <a:outerShdw blurRad="53975" dir="5400000" algn="tl" rotWithShape="0">
              <a:srgbClr val="000000">
                <a:alpha val="15000"/>
              </a:srgbClr>
            </a:outerShdw>
          </a:effectLst>
        </p:spPr>
        <p:txBody>
          <a:bodyPr anchor="ctr">
            <a:normAutofit/>
          </a:bodyPr>
          <a:lstStyle>
            <a:lvl1pPr algn="ctr">
              <a:buFontTx/>
              <a:buNone/>
              <a:defRPr sz="1800"/>
            </a:lvl1pPr>
          </a:lstStyle>
          <a:p>
            <a:r>
              <a:rPr lang="en-US" dirty="0" smtClean="0"/>
              <a:t>Click icon to add picture</a:t>
            </a:r>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Picture with Title and Subtitle">
    <p:spTree>
      <p:nvGrpSpPr>
        <p:cNvPr id="1" name=""/>
        <p:cNvGrpSpPr/>
        <p:nvPr/>
      </p:nvGrpSpPr>
      <p:grpSpPr>
        <a:xfrm>
          <a:off x="0" y="0"/>
          <a:ext cx="0" cy="0"/>
          <a:chOff x="0" y="0"/>
          <a:chExt cx="0" cy="0"/>
        </a:xfrm>
      </p:grpSpPr>
      <p:sp>
        <p:nvSpPr>
          <p:cNvPr id="14" name="Rectangle 13"/>
          <p:cNvSpPr/>
          <p:nvPr/>
        </p:nvSpPr>
        <p:spPr>
          <a:xfrm>
            <a:off x="1767837" y="4469235"/>
            <a:ext cx="7376693" cy="1695027"/>
          </a:xfrm>
          <a:prstGeom prst="rect">
            <a:avLst/>
          </a:prstGeom>
          <a:solidFill>
            <a:schemeClr val="bg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Rectangle 9"/>
          <p:cNvSpPr>
            <a:spLocks/>
          </p:cNvSpPr>
          <p:nvPr/>
        </p:nvSpPr>
        <p:spPr>
          <a:xfrm>
            <a:off x="0" y="715987"/>
            <a:ext cx="1676400" cy="3661279"/>
          </a:xfrm>
          <a:prstGeom prst="rect">
            <a:avLst/>
          </a:prstGeom>
          <a:solidFill>
            <a:schemeClr val="accent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Picture Placeholder 2"/>
          <p:cNvSpPr>
            <a:spLocks noGrp="1"/>
          </p:cNvSpPr>
          <p:nvPr>
            <p:ph type="pic" idx="1"/>
          </p:nvPr>
        </p:nvSpPr>
        <p:spPr>
          <a:xfrm>
            <a:off x="1767837" y="711200"/>
            <a:ext cx="7376693" cy="3666596"/>
          </a:xfrm>
          <a:solidFill>
            <a:schemeClr val="bg1"/>
          </a:solidFill>
          <a:ln>
            <a:noFill/>
          </a:ln>
          <a:effectLst>
            <a:outerShdw blurRad="53975" dir="5400000" algn="tl" rotWithShape="0">
              <a:srgbClr val="000000">
                <a:alpha val="15000"/>
              </a:srgbClr>
            </a:outerShdw>
          </a:effectLst>
        </p:spPr>
        <p:txBody>
          <a:bodyPr anchor="ctr">
            <a:normAutofit/>
          </a:bodyPr>
          <a:lstStyle>
            <a:lvl1pPr marL="0" indent="0" algn="ct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5" name="Date Placeholder 4"/>
          <p:cNvSpPr>
            <a:spLocks noGrp="1"/>
          </p:cNvSpPr>
          <p:nvPr>
            <p:ph type="dt" sz="half" idx="10"/>
          </p:nvPr>
        </p:nvSpPr>
        <p:spPr/>
        <p:txBody>
          <a:bodyPr/>
          <a:lstStyle/>
          <a:p>
            <a:fld id="{F7C32477-177A-464C-AFFC-7166B282C7D6}" type="datetime1">
              <a:rPr lang="en-US" smtClean="0"/>
              <a:pPr/>
              <a:t>1/12/15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347472" y="3659262"/>
            <a:ext cx="1168401" cy="609600"/>
          </a:xfrm>
        </p:spPr>
        <p:txBody>
          <a:bodyPr/>
          <a:lstStyle/>
          <a:p>
            <a:fld id="{0EB07F80-5538-194B-B6B3-74E351E4A291}" type="slidenum">
              <a:rPr lang="en-US" smtClean="0"/>
              <a:pPr/>
              <a:t>‹#›</a:t>
            </a:fld>
            <a:endParaRPr lang="en-US" dirty="0"/>
          </a:p>
        </p:txBody>
      </p:sp>
      <p:sp>
        <p:nvSpPr>
          <p:cNvPr id="9" name="Title 1"/>
          <p:cNvSpPr>
            <a:spLocks noGrp="1"/>
          </p:cNvSpPr>
          <p:nvPr>
            <p:ph type="title"/>
          </p:nvPr>
        </p:nvSpPr>
        <p:spPr>
          <a:xfrm>
            <a:off x="1913718" y="4677487"/>
            <a:ext cx="6936791" cy="1027673"/>
          </a:xfrm>
        </p:spPr>
        <p:txBody>
          <a:bodyPr/>
          <a:lstStyle>
            <a:lvl1pPr>
              <a:defRPr/>
            </a:lvl1pPr>
          </a:lstStyle>
          <a:p>
            <a:r>
              <a:rPr lang="en-US" smtClean="0"/>
              <a:t>Click to edit Master title style</a:t>
            </a:r>
            <a:endParaRPr lang="en-US" dirty="0"/>
          </a:p>
        </p:txBody>
      </p:sp>
      <p:sp>
        <p:nvSpPr>
          <p:cNvPr id="11" name="Rectangle 10"/>
          <p:cNvSpPr/>
          <p:nvPr/>
        </p:nvSpPr>
        <p:spPr>
          <a:xfrm>
            <a:off x="1413933" y="821267"/>
            <a:ext cx="162000" cy="162000"/>
          </a:xfrm>
          <a:prstGeom prst="rect">
            <a:avLst/>
          </a:prstGeom>
          <a:solidFill>
            <a:schemeClr val="accent4"/>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n-US" dirty="0"/>
          </a:p>
        </p:txBody>
      </p:sp>
      <p:sp>
        <p:nvSpPr>
          <p:cNvPr id="12" name="Rectangle 11"/>
          <p:cNvSpPr/>
          <p:nvPr/>
        </p:nvSpPr>
        <p:spPr>
          <a:xfrm>
            <a:off x="1413932" y="1011586"/>
            <a:ext cx="162000" cy="162000"/>
          </a:xfrm>
          <a:prstGeom prst="rect">
            <a:avLst/>
          </a:prstGeom>
          <a:solidFill>
            <a:schemeClr val="accent5"/>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13" name="Rectangle 12"/>
          <p:cNvSpPr/>
          <p:nvPr/>
        </p:nvSpPr>
        <p:spPr>
          <a:xfrm>
            <a:off x="1413934" y="1202641"/>
            <a:ext cx="162000" cy="162000"/>
          </a:xfrm>
          <a:prstGeom prst="rect">
            <a:avLst/>
          </a:prstGeom>
          <a:solidFill>
            <a:schemeClr val="bg1"/>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5" name="Text Placeholder 14"/>
          <p:cNvSpPr>
            <a:spLocks noGrp="1"/>
          </p:cNvSpPr>
          <p:nvPr>
            <p:ph type="body" sz="quarter" idx="13"/>
          </p:nvPr>
        </p:nvSpPr>
        <p:spPr>
          <a:xfrm>
            <a:off x="1913718" y="5705160"/>
            <a:ext cx="6936791" cy="356130"/>
          </a:xfrm>
        </p:spPr>
        <p:txBody>
          <a:bodyPr tIns="46800" bIns="46800">
            <a:noAutofit/>
          </a:bodyPr>
          <a:lstStyle>
            <a:lvl1pPr marL="0" indent="0">
              <a:buFontTx/>
              <a:buNone/>
              <a:defRPr sz="1400"/>
            </a:lvl1pPr>
            <a:lvl2pPr marL="0" indent="0">
              <a:buFontTx/>
              <a:buNone/>
              <a:defRPr sz="1400"/>
            </a:lvl2pPr>
            <a:lvl3pPr marL="0" indent="0">
              <a:buFontTx/>
              <a:buNone/>
              <a:defRPr sz="1400"/>
            </a:lvl3pPr>
            <a:lvl4pPr marL="0" indent="0">
              <a:buFontTx/>
              <a:buNone/>
              <a:defRPr sz="1400"/>
            </a:lvl4pPr>
            <a:lvl5pPr marL="0" indent="0">
              <a:buFontTx/>
              <a:buNone/>
              <a:defRPr sz="1400"/>
            </a:lvl5pPr>
          </a:lstStyle>
          <a:p>
            <a:pPr lvl="0"/>
            <a:r>
              <a:rPr lang="en-US" smtClean="0"/>
              <a:t>Click to edit Master text styles</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Picture - Title Bottom">
    <p:spTree>
      <p:nvGrpSpPr>
        <p:cNvPr id="1" name=""/>
        <p:cNvGrpSpPr/>
        <p:nvPr/>
      </p:nvGrpSpPr>
      <p:grpSpPr>
        <a:xfrm>
          <a:off x="0" y="0"/>
          <a:ext cx="0" cy="0"/>
          <a:chOff x="0" y="0"/>
          <a:chExt cx="0" cy="0"/>
        </a:xfrm>
      </p:grpSpPr>
      <p:sp>
        <p:nvSpPr>
          <p:cNvPr id="14" name="Rectangle 13"/>
          <p:cNvSpPr/>
          <p:nvPr/>
        </p:nvSpPr>
        <p:spPr>
          <a:xfrm>
            <a:off x="1767837" y="4469235"/>
            <a:ext cx="7376693" cy="1695027"/>
          </a:xfrm>
          <a:prstGeom prst="rect">
            <a:avLst/>
          </a:prstGeom>
          <a:solidFill>
            <a:schemeClr val="bg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Rectangle 9"/>
          <p:cNvSpPr>
            <a:spLocks/>
          </p:cNvSpPr>
          <p:nvPr/>
        </p:nvSpPr>
        <p:spPr>
          <a:xfrm>
            <a:off x="0" y="715987"/>
            <a:ext cx="1676400" cy="3661279"/>
          </a:xfrm>
          <a:prstGeom prst="rect">
            <a:avLst/>
          </a:prstGeom>
          <a:solidFill>
            <a:schemeClr val="accent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Picture Placeholder 2"/>
          <p:cNvSpPr>
            <a:spLocks noGrp="1"/>
          </p:cNvSpPr>
          <p:nvPr>
            <p:ph type="pic" idx="1"/>
          </p:nvPr>
        </p:nvSpPr>
        <p:spPr>
          <a:xfrm>
            <a:off x="1767837" y="711200"/>
            <a:ext cx="7376693" cy="3666596"/>
          </a:xfrm>
          <a:solidFill>
            <a:schemeClr val="bg1"/>
          </a:solidFill>
          <a:ln>
            <a:noFill/>
          </a:ln>
          <a:effectLst>
            <a:outerShdw blurRad="53975" dir="5400000" algn="tl" rotWithShape="0">
              <a:srgbClr val="000000">
                <a:alpha val="15000"/>
              </a:srgbClr>
            </a:outerShdw>
          </a:effectLst>
        </p:spPr>
        <p:txBody>
          <a:bodyPr anchor="ctr">
            <a:normAutofit/>
          </a:bodyPr>
          <a:lstStyle>
            <a:lvl1pPr marL="0" indent="0" algn="ct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5" name="Date Placeholder 4"/>
          <p:cNvSpPr>
            <a:spLocks noGrp="1"/>
          </p:cNvSpPr>
          <p:nvPr>
            <p:ph type="dt" sz="half" idx="10"/>
          </p:nvPr>
        </p:nvSpPr>
        <p:spPr/>
        <p:txBody>
          <a:bodyPr/>
          <a:lstStyle/>
          <a:p>
            <a:fld id="{A36FD993-AC7A-8841-9D1E-43BBD2F361F3}" type="datetime1">
              <a:rPr lang="en-US" smtClean="0"/>
              <a:pPr/>
              <a:t>1/12/15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347472" y="3659262"/>
            <a:ext cx="1168401" cy="609600"/>
          </a:xfrm>
        </p:spPr>
        <p:txBody>
          <a:bodyPr/>
          <a:lstStyle/>
          <a:p>
            <a:fld id="{0EB07F80-5538-194B-B6B3-74E351E4A291}" type="slidenum">
              <a:rPr lang="en-US" smtClean="0"/>
              <a:pPr/>
              <a:t>‹#›</a:t>
            </a:fld>
            <a:endParaRPr lang="en-US" dirty="0"/>
          </a:p>
        </p:txBody>
      </p:sp>
      <p:sp>
        <p:nvSpPr>
          <p:cNvPr id="9" name="Title 1"/>
          <p:cNvSpPr>
            <a:spLocks noGrp="1"/>
          </p:cNvSpPr>
          <p:nvPr>
            <p:ph type="title"/>
          </p:nvPr>
        </p:nvSpPr>
        <p:spPr>
          <a:xfrm>
            <a:off x="1913716" y="4677487"/>
            <a:ext cx="6939057" cy="1383803"/>
          </a:xfrm>
        </p:spPr>
        <p:txBody>
          <a:bodyPr/>
          <a:lstStyle>
            <a:lvl1pPr>
              <a:defRPr/>
            </a:lvl1pPr>
          </a:lstStyle>
          <a:p>
            <a:r>
              <a:rPr lang="en-US" smtClean="0"/>
              <a:t>Click to edit Master title style</a:t>
            </a:r>
            <a:endParaRPr lang="en-US"/>
          </a:p>
        </p:txBody>
      </p:sp>
      <p:sp>
        <p:nvSpPr>
          <p:cNvPr id="11" name="Rectangle 10"/>
          <p:cNvSpPr/>
          <p:nvPr/>
        </p:nvSpPr>
        <p:spPr>
          <a:xfrm>
            <a:off x="1413933" y="821267"/>
            <a:ext cx="162000" cy="162000"/>
          </a:xfrm>
          <a:prstGeom prst="rect">
            <a:avLst/>
          </a:prstGeom>
          <a:solidFill>
            <a:schemeClr val="accent4"/>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n-US" dirty="0"/>
          </a:p>
        </p:txBody>
      </p:sp>
      <p:sp>
        <p:nvSpPr>
          <p:cNvPr id="12" name="Rectangle 11"/>
          <p:cNvSpPr/>
          <p:nvPr/>
        </p:nvSpPr>
        <p:spPr>
          <a:xfrm>
            <a:off x="1413932" y="1011586"/>
            <a:ext cx="162000" cy="162000"/>
          </a:xfrm>
          <a:prstGeom prst="rect">
            <a:avLst/>
          </a:prstGeom>
          <a:solidFill>
            <a:schemeClr val="accent5"/>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13" name="Rectangle 12"/>
          <p:cNvSpPr/>
          <p:nvPr/>
        </p:nvSpPr>
        <p:spPr>
          <a:xfrm>
            <a:off x="1413934" y="1202641"/>
            <a:ext cx="162000" cy="162000"/>
          </a:xfrm>
          <a:prstGeom prst="rect">
            <a:avLst/>
          </a:prstGeom>
          <a:solidFill>
            <a:schemeClr val="bg1"/>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2 Picture - Title Bottom">
    <p:spTree>
      <p:nvGrpSpPr>
        <p:cNvPr id="1" name=""/>
        <p:cNvGrpSpPr/>
        <p:nvPr/>
      </p:nvGrpSpPr>
      <p:grpSpPr>
        <a:xfrm>
          <a:off x="0" y="0"/>
          <a:ext cx="0" cy="0"/>
          <a:chOff x="0" y="0"/>
          <a:chExt cx="0" cy="0"/>
        </a:xfrm>
      </p:grpSpPr>
      <p:sp>
        <p:nvSpPr>
          <p:cNvPr id="14" name="Rectangle 13"/>
          <p:cNvSpPr/>
          <p:nvPr/>
        </p:nvSpPr>
        <p:spPr>
          <a:xfrm>
            <a:off x="1767838" y="4469236"/>
            <a:ext cx="7376162" cy="1695027"/>
          </a:xfrm>
          <a:prstGeom prst="rect">
            <a:avLst/>
          </a:prstGeom>
          <a:solidFill>
            <a:schemeClr val="bg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Rectangle 9"/>
          <p:cNvSpPr>
            <a:spLocks/>
          </p:cNvSpPr>
          <p:nvPr/>
        </p:nvSpPr>
        <p:spPr>
          <a:xfrm>
            <a:off x="0" y="715987"/>
            <a:ext cx="1676400" cy="3661279"/>
          </a:xfrm>
          <a:prstGeom prst="rect">
            <a:avLst/>
          </a:prstGeom>
          <a:solidFill>
            <a:schemeClr val="accent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Picture Placeholder 2"/>
          <p:cNvSpPr>
            <a:spLocks noGrp="1"/>
          </p:cNvSpPr>
          <p:nvPr>
            <p:ph type="pic" idx="1"/>
          </p:nvPr>
        </p:nvSpPr>
        <p:spPr>
          <a:xfrm>
            <a:off x="1767840" y="711200"/>
            <a:ext cx="3642360" cy="3666596"/>
          </a:xfrm>
          <a:solidFill>
            <a:schemeClr val="bg1"/>
          </a:solidFill>
          <a:ln>
            <a:noFill/>
          </a:ln>
          <a:effectLst>
            <a:outerShdw blurRad="53975" dir="5400000" algn="tl" rotWithShape="0">
              <a:srgbClr val="000000">
                <a:alpha val="15000"/>
              </a:srgbClr>
            </a:outerShdw>
          </a:effectLst>
        </p:spPr>
        <p:txBody>
          <a:bodyPr anchor="ctr">
            <a:normAutofit/>
          </a:bodyPr>
          <a:lstStyle>
            <a:lvl1pPr marL="0" indent="0" algn="ct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5" name="Date Placeholder 4"/>
          <p:cNvSpPr>
            <a:spLocks noGrp="1"/>
          </p:cNvSpPr>
          <p:nvPr>
            <p:ph type="dt" sz="half" idx="10"/>
          </p:nvPr>
        </p:nvSpPr>
        <p:spPr/>
        <p:txBody>
          <a:bodyPr/>
          <a:lstStyle/>
          <a:p>
            <a:fld id="{AEE58596-B72B-ED4C-8D65-D032555153B5}" type="datetime1">
              <a:rPr lang="en-US" smtClean="0"/>
              <a:pPr/>
              <a:t>1/12/15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347472" y="3659262"/>
            <a:ext cx="1168401" cy="609600"/>
          </a:xfrm>
        </p:spPr>
        <p:txBody>
          <a:bodyPr/>
          <a:lstStyle/>
          <a:p>
            <a:fld id="{0EB07F80-5538-194B-B6B3-74E351E4A291}" type="slidenum">
              <a:rPr lang="en-US" smtClean="0"/>
              <a:pPr/>
              <a:t>‹#›</a:t>
            </a:fld>
            <a:endParaRPr lang="en-US" dirty="0"/>
          </a:p>
        </p:txBody>
      </p:sp>
      <p:sp>
        <p:nvSpPr>
          <p:cNvPr id="9" name="Title 1"/>
          <p:cNvSpPr>
            <a:spLocks noGrp="1"/>
          </p:cNvSpPr>
          <p:nvPr>
            <p:ph type="title"/>
          </p:nvPr>
        </p:nvSpPr>
        <p:spPr>
          <a:xfrm>
            <a:off x="1913718" y="4677488"/>
            <a:ext cx="6936791" cy="1378372"/>
          </a:xfrm>
        </p:spPr>
        <p:txBody>
          <a:bodyPr/>
          <a:lstStyle>
            <a:lvl1pPr>
              <a:defRPr/>
            </a:lvl1pPr>
          </a:lstStyle>
          <a:p>
            <a:r>
              <a:rPr lang="en-US" smtClean="0"/>
              <a:t>Click to edit Master title style</a:t>
            </a:r>
            <a:endParaRPr lang="en-US" dirty="0"/>
          </a:p>
        </p:txBody>
      </p:sp>
      <p:sp>
        <p:nvSpPr>
          <p:cNvPr id="11" name="Rectangle 10"/>
          <p:cNvSpPr/>
          <p:nvPr/>
        </p:nvSpPr>
        <p:spPr>
          <a:xfrm>
            <a:off x="1413933" y="821267"/>
            <a:ext cx="162000" cy="162000"/>
          </a:xfrm>
          <a:prstGeom prst="rect">
            <a:avLst/>
          </a:prstGeom>
          <a:solidFill>
            <a:schemeClr val="accent4"/>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n-US" dirty="0"/>
          </a:p>
        </p:txBody>
      </p:sp>
      <p:sp>
        <p:nvSpPr>
          <p:cNvPr id="12" name="Rectangle 11"/>
          <p:cNvSpPr/>
          <p:nvPr/>
        </p:nvSpPr>
        <p:spPr>
          <a:xfrm>
            <a:off x="1413932" y="1011586"/>
            <a:ext cx="162000" cy="162000"/>
          </a:xfrm>
          <a:prstGeom prst="rect">
            <a:avLst/>
          </a:prstGeom>
          <a:solidFill>
            <a:schemeClr val="accent5"/>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13" name="Rectangle 12"/>
          <p:cNvSpPr/>
          <p:nvPr/>
        </p:nvSpPr>
        <p:spPr>
          <a:xfrm>
            <a:off x="1413934" y="1202641"/>
            <a:ext cx="162000" cy="162000"/>
          </a:xfrm>
          <a:prstGeom prst="rect">
            <a:avLst/>
          </a:prstGeom>
          <a:solidFill>
            <a:schemeClr val="bg1"/>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5" name="Picture Placeholder 2"/>
          <p:cNvSpPr>
            <a:spLocks noGrp="1"/>
          </p:cNvSpPr>
          <p:nvPr>
            <p:ph type="pic" idx="13"/>
          </p:nvPr>
        </p:nvSpPr>
        <p:spPr>
          <a:xfrm>
            <a:off x="5501640" y="711200"/>
            <a:ext cx="3642359" cy="3666596"/>
          </a:xfrm>
          <a:solidFill>
            <a:schemeClr val="bg1"/>
          </a:solidFill>
          <a:ln>
            <a:noFill/>
          </a:ln>
          <a:effectLst>
            <a:outerShdw blurRad="53975" dir="5400000" algn="tl" rotWithShape="0">
              <a:srgbClr val="000000">
                <a:alpha val="15000"/>
              </a:srgbClr>
            </a:outerShdw>
          </a:effectLst>
        </p:spPr>
        <p:txBody>
          <a:bodyPr anchor="ctr">
            <a:normAutofit/>
          </a:bodyPr>
          <a:lstStyle>
            <a:lvl1pPr marL="0" indent="0" algn="ct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6" name="Rectangle 15"/>
          <p:cNvSpPr/>
          <p:nvPr/>
        </p:nvSpPr>
        <p:spPr>
          <a:xfrm>
            <a:off x="1767838" y="715988"/>
            <a:ext cx="7374428" cy="1699945"/>
          </a:xfrm>
          <a:prstGeom prst="rect">
            <a:avLst/>
          </a:prstGeom>
          <a:solidFill>
            <a:schemeClr val="bg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Rectangle 12"/>
          <p:cNvSpPr/>
          <p:nvPr/>
        </p:nvSpPr>
        <p:spPr>
          <a:xfrm>
            <a:off x="1767838" y="2510227"/>
            <a:ext cx="7376162" cy="3654035"/>
          </a:xfrm>
          <a:prstGeom prst="rect">
            <a:avLst/>
          </a:prstGeom>
          <a:solidFill>
            <a:schemeClr val="bg1"/>
          </a:solidFill>
          <a:ln>
            <a:noFill/>
          </a:ln>
          <a:effectLst>
            <a:outerShdw blurRad="53975" dir="5400000" algn="tl" rotWithShape="0">
              <a:srgbClr val="000000">
                <a:alpha val="15000"/>
              </a:srgb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sp>
        <p:nvSpPr>
          <p:cNvPr id="7" name="Rectangle 6"/>
          <p:cNvSpPr>
            <a:spLocks/>
          </p:cNvSpPr>
          <p:nvPr/>
        </p:nvSpPr>
        <p:spPr>
          <a:xfrm>
            <a:off x="0" y="715988"/>
            <a:ext cx="1676400" cy="1702800"/>
          </a:xfrm>
          <a:prstGeom prst="rect">
            <a:avLst/>
          </a:prstGeom>
          <a:solidFill>
            <a:schemeClr val="accent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1913716" y="924239"/>
            <a:ext cx="6936791" cy="1391577"/>
          </a:xfrm>
          <a:ln>
            <a:noFill/>
          </a:ln>
        </p:spPr>
        <p:txBody>
          <a:bodyPr lIns="91440" tIns="45720" rIns="91440" bIns="45720"/>
          <a:lstStyle/>
          <a:p>
            <a:r>
              <a:rPr lang="en-US" smtClean="0"/>
              <a:t>Click to edit Master title style</a:t>
            </a:r>
            <a:endParaRPr lang="en-US" dirty="0"/>
          </a:p>
        </p:txBody>
      </p:sp>
      <p:sp>
        <p:nvSpPr>
          <p:cNvPr id="3" name="Content Placeholder 2"/>
          <p:cNvSpPr>
            <a:spLocks noGrp="1"/>
          </p:cNvSpPr>
          <p:nvPr>
            <p:ph idx="1"/>
          </p:nvPr>
        </p:nvSpPr>
        <p:spPr>
          <a:xfrm>
            <a:off x="1913716" y="2613200"/>
            <a:ext cx="6936791" cy="3309724"/>
          </a:xfrm>
          <a:solidFill>
            <a:schemeClr val="bg1"/>
          </a:solidFill>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B4EAA2B-DED1-764D-8B94-9486CD3B654A}" type="datetime1">
              <a:rPr lang="en-US" smtClean="0"/>
              <a:pPr/>
              <a:t>1/12/15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353331" y="1700784"/>
            <a:ext cx="1168401" cy="609600"/>
          </a:xfrm>
        </p:spPr>
        <p:txBody>
          <a:bodyPr/>
          <a:lstStyle/>
          <a:p>
            <a:fld id="{0EB07F80-5538-194B-B6B3-74E351E4A291}" type="slidenum">
              <a:rPr lang="en-US" smtClean="0"/>
              <a:pPr/>
              <a:t>‹#›</a:t>
            </a:fld>
            <a:endParaRPr lang="en-US" dirty="0"/>
          </a:p>
        </p:txBody>
      </p:sp>
      <p:sp>
        <p:nvSpPr>
          <p:cNvPr id="8" name="Rectangle 7"/>
          <p:cNvSpPr/>
          <p:nvPr/>
        </p:nvSpPr>
        <p:spPr>
          <a:xfrm>
            <a:off x="1413933" y="821267"/>
            <a:ext cx="162000" cy="162000"/>
          </a:xfrm>
          <a:prstGeom prst="rect">
            <a:avLst/>
          </a:prstGeom>
          <a:solidFill>
            <a:schemeClr val="accent4"/>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n-US" dirty="0"/>
          </a:p>
        </p:txBody>
      </p:sp>
      <p:sp>
        <p:nvSpPr>
          <p:cNvPr id="9" name="Rectangle 8"/>
          <p:cNvSpPr/>
          <p:nvPr/>
        </p:nvSpPr>
        <p:spPr>
          <a:xfrm>
            <a:off x="1413932" y="1011586"/>
            <a:ext cx="162000" cy="162000"/>
          </a:xfrm>
          <a:prstGeom prst="rect">
            <a:avLst/>
          </a:prstGeom>
          <a:solidFill>
            <a:schemeClr val="accent5"/>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10" name="Rectangle 9"/>
          <p:cNvSpPr/>
          <p:nvPr/>
        </p:nvSpPr>
        <p:spPr>
          <a:xfrm>
            <a:off x="1413934" y="1202641"/>
            <a:ext cx="162000" cy="162000"/>
          </a:xfrm>
          <a:prstGeom prst="rect">
            <a:avLst/>
          </a:prstGeom>
          <a:solidFill>
            <a:schemeClr val="bg1"/>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2" name="Rectangle 11"/>
          <p:cNvSpPr/>
          <p:nvPr/>
        </p:nvSpPr>
        <p:spPr>
          <a:xfrm>
            <a:off x="1767839" y="6025896"/>
            <a:ext cx="7389390" cy="152930"/>
          </a:xfrm>
          <a:prstGeom prst="rect">
            <a:avLst/>
          </a:prstGeom>
          <a:ln>
            <a:noFill/>
          </a:ln>
        </p:spPr>
        <p:style>
          <a:lnRef idx="3">
            <a:schemeClr val="lt1"/>
          </a:lnRef>
          <a:fillRef idx="1">
            <a:schemeClr val="accent1"/>
          </a:fillRef>
          <a:effectRef idx="1">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3 Picture - Title Bottom">
    <p:spTree>
      <p:nvGrpSpPr>
        <p:cNvPr id="1" name=""/>
        <p:cNvGrpSpPr/>
        <p:nvPr/>
      </p:nvGrpSpPr>
      <p:grpSpPr>
        <a:xfrm>
          <a:off x="0" y="0"/>
          <a:ext cx="0" cy="0"/>
          <a:chOff x="0" y="0"/>
          <a:chExt cx="0" cy="0"/>
        </a:xfrm>
      </p:grpSpPr>
      <p:sp>
        <p:nvSpPr>
          <p:cNvPr id="14" name="Rectangle 13"/>
          <p:cNvSpPr/>
          <p:nvPr/>
        </p:nvSpPr>
        <p:spPr>
          <a:xfrm>
            <a:off x="5086772" y="4469235"/>
            <a:ext cx="3906026" cy="1695027"/>
          </a:xfrm>
          <a:prstGeom prst="rect">
            <a:avLst/>
          </a:prstGeom>
          <a:solidFill>
            <a:schemeClr val="bg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Rectangle 9"/>
          <p:cNvSpPr>
            <a:spLocks/>
          </p:cNvSpPr>
          <p:nvPr/>
        </p:nvSpPr>
        <p:spPr>
          <a:xfrm>
            <a:off x="0" y="715987"/>
            <a:ext cx="1676400" cy="3661279"/>
          </a:xfrm>
          <a:prstGeom prst="rect">
            <a:avLst/>
          </a:prstGeom>
          <a:solidFill>
            <a:schemeClr val="accent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Picture Placeholder 2"/>
          <p:cNvSpPr>
            <a:spLocks noGrp="1"/>
          </p:cNvSpPr>
          <p:nvPr>
            <p:ph type="pic" idx="1"/>
          </p:nvPr>
        </p:nvSpPr>
        <p:spPr>
          <a:xfrm>
            <a:off x="1767837" y="711200"/>
            <a:ext cx="3227495" cy="3666596"/>
          </a:xfrm>
          <a:solidFill>
            <a:schemeClr val="bg1"/>
          </a:solidFill>
          <a:ln>
            <a:noFill/>
          </a:ln>
          <a:effectLst>
            <a:outerShdw blurRad="53975" dir="5400000" algn="tl" rotWithShape="0">
              <a:srgbClr val="000000">
                <a:alpha val="15000"/>
              </a:srgbClr>
            </a:outerShdw>
          </a:effectLst>
        </p:spPr>
        <p:txBody>
          <a:bodyPr anchor="ctr">
            <a:normAutofit/>
          </a:bodyPr>
          <a:lstStyle>
            <a:lvl1pPr marL="0" indent="0" algn="ctr">
              <a:buFontTx/>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5" name="Date Placeholder 4"/>
          <p:cNvSpPr>
            <a:spLocks noGrp="1"/>
          </p:cNvSpPr>
          <p:nvPr>
            <p:ph type="dt" sz="half" idx="10"/>
          </p:nvPr>
        </p:nvSpPr>
        <p:spPr/>
        <p:txBody>
          <a:bodyPr/>
          <a:lstStyle/>
          <a:p>
            <a:fld id="{CFCAA230-A234-A847-932D-599320529E9F}" type="datetime1">
              <a:rPr lang="en-US" smtClean="0"/>
              <a:pPr/>
              <a:t>1/12/15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347472" y="3659262"/>
            <a:ext cx="1168401" cy="609600"/>
          </a:xfrm>
        </p:spPr>
        <p:txBody>
          <a:bodyPr/>
          <a:lstStyle/>
          <a:p>
            <a:fld id="{0EB07F80-5538-194B-B6B3-74E351E4A291}" type="slidenum">
              <a:rPr lang="en-US" smtClean="0"/>
              <a:pPr/>
              <a:t>‹#›</a:t>
            </a:fld>
            <a:endParaRPr lang="en-US" dirty="0"/>
          </a:p>
        </p:txBody>
      </p:sp>
      <p:sp>
        <p:nvSpPr>
          <p:cNvPr id="9" name="Title 1"/>
          <p:cNvSpPr>
            <a:spLocks noGrp="1"/>
          </p:cNvSpPr>
          <p:nvPr>
            <p:ph type="title"/>
          </p:nvPr>
        </p:nvSpPr>
        <p:spPr>
          <a:xfrm>
            <a:off x="5232651" y="4677488"/>
            <a:ext cx="3617858" cy="1378372"/>
          </a:xfrm>
        </p:spPr>
        <p:txBody>
          <a:bodyPr/>
          <a:lstStyle>
            <a:lvl1pPr>
              <a:defRPr/>
            </a:lvl1pPr>
          </a:lstStyle>
          <a:p>
            <a:r>
              <a:rPr lang="en-US" smtClean="0"/>
              <a:t>Click to edit Master title style</a:t>
            </a:r>
            <a:endParaRPr lang="en-US" dirty="0"/>
          </a:p>
        </p:txBody>
      </p:sp>
      <p:sp>
        <p:nvSpPr>
          <p:cNvPr id="11" name="Rectangle 10"/>
          <p:cNvSpPr/>
          <p:nvPr/>
        </p:nvSpPr>
        <p:spPr>
          <a:xfrm>
            <a:off x="1413933" y="821267"/>
            <a:ext cx="162000" cy="162000"/>
          </a:xfrm>
          <a:prstGeom prst="rect">
            <a:avLst/>
          </a:prstGeom>
          <a:solidFill>
            <a:schemeClr val="accent4"/>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n-US" dirty="0"/>
          </a:p>
        </p:txBody>
      </p:sp>
      <p:sp>
        <p:nvSpPr>
          <p:cNvPr id="12" name="Rectangle 11"/>
          <p:cNvSpPr/>
          <p:nvPr/>
        </p:nvSpPr>
        <p:spPr>
          <a:xfrm>
            <a:off x="1413932" y="1011586"/>
            <a:ext cx="162000" cy="162000"/>
          </a:xfrm>
          <a:prstGeom prst="rect">
            <a:avLst/>
          </a:prstGeom>
          <a:solidFill>
            <a:schemeClr val="accent5"/>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13" name="Rectangle 12"/>
          <p:cNvSpPr/>
          <p:nvPr/>
        </p:nvSpPr>
        <p:spPr>
          <a:xfrm>
            <a:off x="1413934" y="1202641"/>
            <a:ext cx="162000" cy="162000"/>
          </a:xfrm>
          <a:prstGeom prst="rect">
            <a:avLst/>
          </a:prstGeom>
          <a:solidFill>
            <a:schemeClr val="bg1"/>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5" name="Picture Placeholder 2"/>
          <p:cNvSpPr>
            <a:spLocks noGrp="1"/>
          </p:cNvSpPr>
          <p:nvPr>
            <p:ph type="pic" idx="13"/>
          </p:nvPr>
        </p:nvSpPr>
        <p:spPr>
          <a:xfrm>
            <a:off x="5086772" y="711200"/>
            <a:ext cx="4057228" cy="3666596"/>
          </a:xfrm>
          <a:solidFill>
            <a:schemeClr val="bg1"/>
          </a:solidFill>
          <a:ln>
            <a:noFill/>
          </a:ln>
          <a:effectLst>
            <a:outerShdw blurRad="53975" dir="5400000" algn="tl" rotWithShape="0">
              <a:srgbClr val="000000">
                <a:alpha val="15000"/>
              </a:srgbClr>
            </a:outerShdw>
          </a:effectLst>
        </p:spPr>
        <p:txBody>
          <a:bodyPr anchor="ctr">
            <a:normAutofit/>
          </a:bodyPr>
          <a:lstStyle>
            <a:lvl1pPr marL="0" indent="0" algn="ctr">
              <a:buFontTx/>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16" name="Picture Placeholder 19"/>
          <p:cNvSpPr>
            <a:spLocks noGrp="1" noChangeAspect="1"/>
          </p:cNvSpPr>
          <p:nvPr>
            <p:ph type="pic" sz="quarter" idx="14"/>
          </p:nvPr>
        </p:nvSpPr>
        <p:spPr>
          <a:xfrm>
            <a:off x="1767838" y="4469236"/>
            <a:ext cx="3227495" cy="1694496"/>
          </a:xfrm>
          <a:solidFill>
            <a:schemeClr val="bg1"/>
          </a:solidFill>
          <a:ln>
            <a:noFill/>
          </a:ln>
          <a:effectLst>
            <a:outerShdw blurRad="53975" dir="5400000" algn="tl" rotWithShape="0">
              <a:srgbClr val="000000">
                <a:alpha val="15000"/>
              </a:srgbClr>
            </a:outerShdw>
          </a:effectLst>
        </p:spPr>
        <p:txBody>
          <a:bodyPr anchor="ctr">
            <a:normAutofit/>
          </a:bodyPr>
          <a:lstStyle>
            <a:lvl1pPr algn="ctr">
              <a:buFontTx/>
              <a:buNone/>
              <a:defRPr sz="1800"/>
            </a:lvl1pPr>
          </a:lstStyle>
          <a:p>
            <a:r>
              <a:rPr lang="en-US" dirty="0" smtClean="0"/>
              <a:t>Click icon to add picture</a:t>
            </a:r>
            <a:endParaRPr lang="en-US" dirty="0"/>
          </a:p>
        </p:txBody>
      </p:sp>
      <p:sp>
        <p:nvSpPr>
          <p:cNvPr id="17" name="Rectangle 16"/>
          <p:cNvSpPr/>
          <p:nvPr/>
        </p:nvSpPr>
        <p:spPr>
          <a:xfrm>
            <a:off x="8992800" y="4469236"/>
            <a:ext cx="151200" cy="169449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3 Picture - Title Top">
    <p:spTree>
      <p:nvGrpSpPr>
        <p:cNvPr id="1" name=""/>
        <p:cNvGrpSpPr/>
        <p:nvPr/>
      </p:nvGrpSpPr>
      <p:grpSpPr>
        <a:xfrm>
          <a:off x="0" y="0"/>
          <a:ext cx="0" cy="0"/>
          <a:chOff x="0" y="0"/>
          <a:chExt cx="0" cy="0"/>
        </a:xfrm>
      </p:grpSpPr>
      <p:sp>
        <p:nvSpPr>
          <p:cNvPr id="14" name="Rectangle 13"/>
          <p:cNvSpPr/>
          <p:nvPr/>
        </p:nvSpPr>
        <p:spPr>
          <a:xfrm>
            <a:off x="5089704" y="706967"/>
            <a:ext cx="4054295" cy="1710267"/>
          </a:xfrm>
          <a:prstGeom prst="rect">
            <a:avLst/>
          </a:prstGeom>
          <a:solidFill>
            <a:schemeClr val="bg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Picture Placeholder 17"/>
          <p:cNvSpPr>
            <a:spLocks noGrp="1"/>
          </p:cNvSpPr>
          <p:nvPr>
            <p:ph type="pic" sz="quarter" idx="16"/>
          </p:nvPr>
        </p:nvSpPr>
        <p:spPr>
          <a:xfrm>
            <a:off x="1767837" y="2512907"/>
            <a:ext cx="3230428" cy="3651356"/>
          </a:xfrm>
          <a:solidFill>
            <a:srgbClr val="FFFFFF"/>
          </a:solidFill>
          <a:ln>
            <a:noFill/>
          </a:ln>
          <a:effectLst>
            <a:outerShdw blurRad="53975" dir="5400000" algn="tl" rotWithShape="0">
              <a:srgbClr val="000000">
                <a:alpha val="15000"/>
              </a:srgbClr>
            </a:outerShdw>
          </a:effectLst>
        </p:spPr>
        <p:txBody>
          <a:bodyPr anchor="ctr">
            <a:normAutofit/>
          </a:bodyPr>
          <a:lstStyle>
            <a:lvl1pPr algn="ctr">
              <a:buFontTx/>
              <a:buNone/>
              <a:defRPr sz="1800"/>
            </a:lvl1pPr>
          </a:lstStyle>
          <a:p>
            <a:r>
              <a:rPr lang="en-US" dirty="0" smtClean="0"/>
              <a:t>Click icon to add picture</a:t>
            </a:r>
            <a:endParaRPr lang="en-US" dirty="0"/>
          </a:p>
        </p:txBody>
      </p:sp>
      <p:sp>
        <p:nvSpPr>
          <p:cNvPr id="16" name="Picture Placeholder 15"/>
          <p:cNvSpPr>
            <a:spLocks noGrp="1"/>
          </p:cNvSpPr>
          <p:nvPr>
            <p:ph type="pic" sz="quarter" idx="14"/>
          </p:nvPr>
        </p:nvSpPr>
        <p:spPr>
          <a:xfrm>
            <a:off x="5089704" y="2512907"/>
            <a:ext cx="4054295" cy="3651356"/>
          </a:xfrm>
          <a:solidFill>
            <a:schemeClr val="bg1"/>
          </a:solidFill>
          <a:ln>
            <a:noFill/>
          </a:ln>
          <a:effectLst>
            <a:outerShdw blurRad="53975" dir="5400000" algn="tl" rotWithShape="0">
              <a:srgbClr val="000000">
                <a:alpha val="15000"/>
              </a:srgbClr>
            </a:outerShdw>
          </a:effectLst>
        </p:spPr>
        <p:txBody>
          <a:bodyPr anchor="ctr">
            <a:normAutofit/>
          </a:bodyPr>
          <a:lstStyle>
            <a:lvl1pPr algn="ctr">
              <a:buFontTx/>
              <a:buNone/>
              <a:defRPr sz="1800"/>
            </a:lvl1pPr>
          </a:lstStyle>
          <a:p>
            <a:r>
              <a:rPr lang="en-US" dirty="0" smtClean="0"/>
              <a:t>Click icon to add picture</a:t>
            </a:r>
            <a:endParaRPr lang="en-US" dirty="0"/>
          </a:p>
        </p:txBody>
      </p:sp>
      <p:sp>
        <p:nvSpPr>
          <p:cNvPr id="8" name="Rectangle 7"/>
          <p:cNvSpPr>
            <a:spLocks/>
          </p:cNvSpPr>
          <p:nvPr/>
        </p:nvSpPr>
        <p:spPr>
          <a:xfrm>
            <a:off x="0" y="715988"/>
            <a:ext cx="1676400" cy="1702800"/>
          </a:xfrm>
          <a:prstGeom prst="rect">
            <a:avLst/>
          </a:prstGeom>
          <a:solidFill>
            <a:schemeClr val="accent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5235583" y="915218"/>
            <a:ext cx="3616660" cy="1400598"/>
          </a:xfrm>
        </p:spPr>
        <p:txBody>
          <a:body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835C52E1-EC4F-4349-9769-4D93A749B45A}" type="datetime1">
              <a:rPr lang="en-US" smtClean="0"/>
              <a:pPr/>
              <a:t>1/12/15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EB07F80-5538-194B-B6B3-74E351E4A291}" type="slidenum">
              <a:rPr lang="en-US" smtClean="0"/>
              <a:pPr/>
              <a:t>‹#›</a:t>
            </a:fld>
            <a:endParaRPr lang="en-US" dirty="0"/>
          </a:p>
        </p:txBody>
      </p:sp>
      <p:sp>
        <p:nvSpPr>
          <p:cNvPr id="9" name="Rectangle 8"/>
          <p:cNvSpPr/>
          <p:nvPr/>
        </p:nvSpPr>
        <p:spPr>
          <a:xfrm>
            <a:off x="1413933" y="821267"/>
            <a:ext cx="162000" cy="162000"/>
          </a:xfrm>
          <a:prstGeom prst="rect">
            <a:avLst/>
          </a:prstGeom>
          <a:solidFill>
            <a:schemeClr val="accent4"/>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n-US" dirty="0"/>
          </a:p>
        </p:txBody>
      </p:sp>
      <p:sp>
        <p:nvSpPr>
          <p:cNvPr id="10" name="Rectangle 9"/>
          <p:cNvSpPr/>
          <p:nvPr/>
        </p:nvSpPr>
        <p:spPr>
          <a:xfrm>
            <a:off x="1413932" y="1011586"/>
            <a:ext cx="162000" cy="162000"/>
          </a:xfrm>
          <a:prstGeom prst="rect">
            <a:avLst/>
          </a:prstGeom>
          <a:solidFill>
            <a:schemeClr val="accent5"/>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11" name="Rectangle 10"/>
          <p:cNvSpPr/>
          <p:nvPr/>
        </p:nvSpPr>
        <p:spPr>
          <a:xfrm>
            <a:off x="1413934" y="1202641"/>
            <a:ext cx="162000" cy="162000"/>
          </a:xfrm>
          <a:prstGeom prst="rect">
            <a:avLst/>
          </a:prstGeom>
          <a:solidFill>
            <a:schemeClr val="bg1"/>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3" name="Picture Placeholder 19"/>
          <p:cNvSpPr>
            <a:spLocks noGrp="1" noChangeAspect="1"/>
          </p:cNvSpPr>
          <p:nvPr>
            <p:ph type="pic" sz="quarter" idx="15"/>
          </p:nvPr>
        </p:nvSpPr>
        <p:spPr>
          <a:xfrm>
            <a:off x="1767838" y="706967"/>
            <a:ext cx="3230427" cy="1714500"/>
          </a:xfrm>
          <a:solidFill>
            <a:schemeClr val="bg1"/>
          </a:solidFill>
          <a:ln>
            <a:noFill/>
          </a:ln>
          <a:effectLst>
            <a:outerShdw blurRad="53975" dir="5400000" algn="tl" rotWithShape="0">
              <a:srgbClr val="000000">
                <a:alpha val="15000"/>
              </a:srgbClr>
            </a:outerShdw>
          </a:effectLst>
        </p:spPr>
        <p:txBody>
          <a:bodyPr anchor="ctr">
            <a:normAutofit/>
          </a:bodyPr>
          <a:lstStyle>
            <a:lvl1pPr algn="ctr">
              <a:buFontTx/>
              <a:buNone/>
              <a:defRPr sz="1800"/>
            </a:lvl1pPr>
          </a:lstStyle>
          <a:p>
            <a:r>
              <a:rPr lang="en-US" dirty="0" smtClean="0"/>
              <a:t>Click icon to add picture</a:t>
            </a:r>
            <a:endParaRPr lang="en-US" dirty="0"/>
          </a:p>
        </p:txBody>
      </p:sp>
      <p:sp>
        <p:nvSpPr>
          <p:cNvPr id="23" name="Rectangle 22"/>
          <p:cNvSpPr/>
          <p:nvPr/>
        </p:nvSpPr>
        <p:spPr>
          <a:xfrm>
            <a:off x="8992800" y="702734"/>
            <a:ext cx="151200" cy="1714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Picture - Full">
    <p:spTree>
      <p:nvGrpSpPr>
        <p:cNvPr id="1" name=""/>
        <p:cNvGrpSpPr/>
        <p:nvPr/>
      </p:nvGrpSpPr>
      <p:grpSpPr>
        <a:xfrm>
          <a:off x="0" y="0"/>
          <a:ext cx="0" cy="0"/>
          <a:chOff x="0" y="0"/>
          <a:chExt cx="0" cy="0"/>
        </a:xfrm>
      </p:grpSpPr>
      <p:sp>
        <p:nvSpPr>
          <p:cNvPr id="13" name="Picture Placeholder 12"/>
          <p:cNvSpPr>
            <a:spLocks noGrp="1"/>
          </p:cNvSpPr>
          <p:nvPr>
            <p:ph type="pic" sz="quarter" idx="13"/>
          </p:nvPr>
        </p:nvSpPr>
        <p:spPr>
          <a:xfrm>
            <a:off x="1767838" y="719667"/>
            <a:ext cx="7376162" cy="5444596"/>
          </a:xfrm>
          <a:solidFill>
            <a:srgbClr val="FFFFFF"/>
          </a:solidFill>
          <a:effectLst>
            <a:outerShdw blurRad="53975" dir="5400000" algn="tl" rotWithShape="0">
              <a:srgbClr val="000000">
                <a:alpha val="15000"/>
              </a:srgbClr>
            </a:outerShdw>
          </a:effectLst>
        </p:spPr>
        <p:txBody>
          <a:bodyPr anchor="ctr">
            <a:normAutofit/>
          </a:bodyPr>
          <a:lstStyle>
            <a:lvl1pPr algn="ctr">
              <a:buFontTx/>
              <a:buNone/>
              <a:defRPr sz="1800"/>
            </a:lvl1pPr>
          </a:lstStyle>
          <a:p>
            <a:r>
              <a:rPr lang="en-US" dirty="0" smtClean="0"/>
              <a:t>Click icon to add picture</a:t>
            </a:r>
            <a:endParaRPr lang="en-US" dirty="0"/>
          </a:p>
        </p:txBody>
      </p:sp>
      <p:sp>
        <p:nvSpPr>
          <p:cNvPr id="7" name="Rectangle 6"/>
          <p:cNvSpPr>
            <a:spLocks noChangeAspect="1"/>
          </p:cNvSpPr>
          <p:nvPr/>
        </p:nvSpPr>
        <p:spPr>
          <a:xfrm>
            <a:off x="0" y="715989"/>
            <a:ext cx="1676400" cy="5448274"/>
          </a:xfrm>
          <a:prstGeom prst="rect">
            <a:avLst/>
          </a:prstGeom>
          <a:solidFill>
            <a:schemeClr val="accent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10"/>
          </p:nvPr>
        </p:nvSpPr>
        <p:spPr/>
        <p:txBody>
          <a:bodyPr/>
          <a:lstStyle/>
          <a:p>
            <a:fld id="{C4CA1529-F884-E847-8E09-339DB1699834}" type="datetime1">
              <a:rPr lang="en-US" smtClean="0"/>
              <a:pPr/>
              <a:t>1/12/15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347472" y="5446259"/>
            <a:ext cx="1168401" cy="609600"/>
          </a:xfrm>
        </p:spPr>
        <p:txBody>
          <a:bodyPr/>
          <a:lstStyle/>
          <a:p>
            <a:fld id="{0EB07F80-5538-194B-B6B3-74E351E4A291}" type="slidenum">
              <a:rPr lang="en-US" smtClean="0"/>
              <a:pPr/>
              <a:t>‹#›</a:t>
            </a:fld>
            <a:endParaRPr lang="en-US" dirty="0"/>
          </a:p>
        </p:txBody>
      </p:sp>
      <p:sp>
        <p:nvSpPr>
          <p:cNvPr id="8" name="Rectangle 7"/>
          <p:cNvSpPr/>
          <p:nvPr/>
        </p:nvSpPr>
        <p:spPr>
          <a:xfrm>
            <a:off x="1413933" y="821267"/>
            <a:ext cx="162000" cy="162000"/>
          </a:xfrm>
          <a:prstGeom prst="rect">
            <a:avLst/>
          </a:prstGeom>
          <a:solidFill>
            <a:schemeClr val="accent4"/>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n-US" dirty="0"/>
          </a:p>
        </p:txBody>
      </p:sp>
      <p:sp>
        <p:nvSpPr>
          <p:cNvPr id="9" name="Rectangle 8"/>
          <p:cNvSpPr/>
          <p:nvPr/>
        </p:nvSpPr>
        <p:spPr>
          <a:xfrm>
            <a:off x="1413932" y="1011586"/>
            <a:ext cx="162000" cy="162000"/>
          </a:xfrm>
          <a:prstGeom prst="rect">
            <a:avLst/>
          </a:prstGeom>
          <a:solidFill>
            <a:schemeClr val="accent5"/>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10" name="Rectangle 9"/>
          <p:cNvSpPr/>
          <p:nvPr/>
        </p:nvSpPr>
        <p:spPr>
          <a:xfrm>
            <a:off x="1413934" y="1202641"/>
            <a:ext cx="162000" cy="162000"/>
          </a:xfrm>
          <a:prstGeom prst="rect">
            <a:avLst/>
          </a:prstGeom>
          <a:solidFill>
            <a:schemeClr val="bg1"/>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Picture Over">
    <p:spTree>
      <p:nvGrpSpPr>
        <p:cNvPr id="1" name=""/>
        <p:cNvGrpSpPr/>
        <p:nvPr/>
      </p:nvGrpSpPr>
      <p:grpSpPr>
        <a:xfrm>
          <a:off x="0" y="0"/>
          <a:ext cx="0" cy="0"/>
          <a:chOff x="0" y="0"/>
          <a:chExt cx="0" cy="0"/>
        </a:xfrm>
      </p:grpSpPr>
      <p:sp>
        <p:nvSpPr>
          <p:cNvPr id="16" name="Rectangle 15"/>
          <p:cNvSpPr/>
          <p:nvPr/>
        </p:nvSpPr>
        <p:spPr>
          <a:xfrm>
            <a:off x="1767838" y="2510228"/>
            <a:ext cx="7389392" cy="3511301"/>
          </a:xfrm>
          <a:prstGeom prst="rect">
            <a:avLst/>
          </a:prstGeom>
          <a:solidFill>
            <a:schemeClr val="bg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p:cNvSpPr>
            <a:spLocks/>
          </p:cNvSpPr>
          <p:nvPr/>
        </p:nvSpPr>
        <p:spPr>
          <a:xfrm>
            <a:off x="0" y="715988"/>
            <a:ext cx="1676400" cy="1702800"/>
          </a:xfrm>
          <a:prstGeom prst="rect">
            <a:avLst/>
          </a:prstGeom>
          <a:solidFill>
            <a:schemeClr val="accent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1913718" y="2718479"/>
            <a:ext cx="6936791" cy="1144800"/>
          </a:xfrm>
        </p:spPr>
        <p:txBody>
          <a:body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ACE6D3E5-33E3-454D-803E-C419288B99CB}" type="datetime1">
              <a:rPr lang="en-US" smtClean="0"/>
              <a:pPr/>
              <a:t>1/12/15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EB07F80-5538-194B-B6B3-74E351E4A291}" type="slidenum">
              <a:rPr lang="en-US" smtClean="0"/>
              <a:pPr/>
              <a:t>‹#›</a:t>
            </a:fld>
            <a:endParaRPr lang="en-US" dirty="0"/>
          </a:p>
        </p:txBody>
      </p:sp>
      <p:sp>
        <p:nvSpPr>
          <p:cNvPr id="9" name="Rectangle 8"/>
          <p:cNvSpPr/>
          <p:nvPr/>
        </p:nvSpPr>
        <p:spPr>
          <a:xfrm>
            <a:off x="1413933" y="821267"/>
            <a:ext cx="162000" cy="162000"/>
          </a:xfrm>
          <a:prstGeom prst="rect">
            <a:avLst/>
          </a:prstGeom>
          <a:solidFill>
            <a:schemeClr val="accent4"/>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n-US" dirty="0"/>
          </a:p>
        </p:txBody>
      </p:sp>
      <p:sp>
        <p:nvSpPr>
          <p:cNvPr id="10" name="Rectangle 9"/>
          <p:cNvSpPr/>
          <p:nvPr/>
        </p:nvSpPr>
        <p:spPr>
          <a:xfrm>
            <a:off x="1413932" y="1011586"/>
            <a:ext cx="162000" cy="162000"/>
          </a:xfrm>
          <a:prstGeom prst="rect">
            <a:avLst/>
          </a:prstGeom>
          <a:solidFill>
            <a:schemeClr val="accent5"/>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11" name="Rectangle 10"/>
          <p:cNvSpPr/>
          <p:nvPr/>
        </p:nvSpPr>
        <p:spPr>
          <a:xfrm>
            <a:off x="1413934" y="1202641"/>
            <a:ext cx="162000" cy="162000"/>
          </a:xfrm>
          <a:prstGeom prst="rect">
            <a:avLst/>
          </a:prstGeom>
          <a:solidFill>
            <a:schemeClr val="bg1"/>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3" name="Picture Placeholder 19"/>
          <p:cNvSpPr>
            <a:spLocks noGrp="1" noChangeAspect="1"/>
          </p:cNvSpPr>
          <p:nvPr>
            <p:ph type="pic" sz="quarter" idx="15"/>
          </p:nvPr>
        </p:nvSpPr>
        <p:spPr>
          <a:xfrm>
            <a:off x="1767838" y="715988"/>
            <a:ext cx="7376162" cy="1702800"/>
          </a:xfrm>
          <a:solidFill>
            <a:schemeClr val="bg1"/>
          </a:solidFill>
          <a:ln>
            <a:noFill/>
          </a:ln>
          <a:effectLst>
            <a:outerShdw blurRad="53975" dir="5400000" algn="tl" rotWithShape="0">
              <a:srgbClr val="000000">
                <a:alpha val="15000"/>
              </a:srgbClr>
            </a:outerShdw>
          </a:effectLst>
        </p:spPr>
        <p:txBody>
          <a:bodyPr anchor="ctr">
            <a:normAutofit/>
          </a:bodyPr>
          <a:lstStyle>
            <a:lvl1pPr algn="ctr">
              <a:buFontTx/>
              <a:buNone/>
              <a:defRPr sz="1800"/>
            </a:lvl1pPr>
          </a:lstStyle>
          <a:p>
            <a:r>
              <a:rPr lang="en-US" dirty="0" smtClean="0"/>
              <a:t>Click icon to add picture</a:t>
            </a:r>
            <a:endParaRPr lang="en-US" dirty="0"/>
          </a:p>
        </p:txBody>
      </p:sp>
      <p:sp>
        <p:nvSpPr>
          <p:cNvPr id="14" name="Rectangle 13"/>
          <p:cNvSpPr/>
          <p:nvPr/>
        </p:nvSpPr>
        <p:spPr>
          <a:xfrm>
            <a:off x="1767838" y="6021529"/>
            <a:ext cx="7389392" cy="151201"/>
          </a:xfrm>
          <a:prstGeom prst="rect">
            <a:avLst/>
          </a:prstGeom>
          <a:ln>
            <a:noFill/>
          </a:ln>
        </p:spPr>
        <p:style>
          <a:lnRef idx="3">
            <a:schemeClr val="lt1"/>
          </a:lnRef>
          <a:fillRef idx="1">
            <a:schemeClr val="accent1"/>
          </a:fillRef>
          <a:effectRef idx="1">
            <a:schemeClr val="accent1"/>
          </a:effectRef>
          <a:fontRef idx="minor">
            <a:schemeClr val="lt1"/>
          </a:fontRef>
        </p:style>
        <p:txBody>
          <a:bodyPr rtlCol="0" anchor="ctr"/>
          <a:lstStyle/>
          <a:p>
            <a:pPr algn="ctr"/>
            <a:endParaRPr lang="en-US" dirty="0"/>
          </a:p>
        </p:txBody>
      </p:sp>
      <p:sp>
        <p:nvSpPr>
          <p:cNvPr id="19" name="Text Placeholder 18"/>
          <p:cNvSpPr>
            <a:spLocks noGrp="1"/>
          </p:cNvSpPr>
          <p:nvPr>
            <p:ph type="body" sz="quarter" idx="16"/>
          </p:nvPr>
        </p:nvSpPr>
        <p:spPr>
          <a:xfrm>
            <a:off x="1913716" y="3971684"/>
            <a:ext cx="6936793" cy="1946873"/>
          </a:xfrm>
        </p:spPr>
        <p:txBody>
          <a:bodyPr/>
          <a:lstStyle>
            <a:lvl1pPr marL="0" indent="0">
              <a:buFontTx/>
              <a:buNone/>
              <a:defRPr/>
            </a:lvl1pPr>
            <a:lvl2pPr marL="0" indent="0">
              <a:buFontTx/>
              <a:buNone/>
              <a:defRPr/>
            </a:lvl2pPr>
            <a:lvl3pPr marL="0" indent="0">
              <a:buFontTx/>
              <a:buNone/>
              <a:defRPr/>
            </a:lvl3pPr>
            <a:lvl4pPr marL="0" indent="0">
              <a:buFontTx/>
              <a:buNone/>
              <a:defRPr/>
            </a:lvl4pPr>
            <a:lvl5pPr marL="0" indent="0">
              <a:buFontTx/>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2 Picture Over">
    <p:spTree>
      <p:nvGrpSpPr>
        <p:cNvPr id="1" name=""/>
        <p:cNvGrpSpPr/>
        <p:nvPr/>
      </p:nvGrpSpPr>
      <p:grpSpPr>
        <a:xfrm>
          <a:off x="0" y="0"/>
          <a:ext cx="0" cy="0"/>
          <a:chOff x="0" y="0"/>
          <a:chExt cx="0" cy="0"/>
        </a:xfrm>
      </p:grpSpPr>
      <p:sp>
        <p:nvSpPr>
          <p:cNvPr id="17" name="Rectangle 16"/>
          <p:cNvSpPr/>
          <p:nvPr/>
        </p:nvSpPr>
        <p:spPr>
          <a:xfrm>
            <a:off x="1767837" y="2510227"/>
            <a:ext cx="7389392" cy="3666870"/>
          </a:xfrm>
          <a:prstGeom prst="rect">
            <a:avLst/>
          </a:prstGeom>
          <a:solidFill>
            <a:schemeClr val="bg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p:cNvSpPr>
            <a:spLocks/>
          </p:cNvSpPr>
          <p:nvPr/>
        </p:nvSpPr>
        <p:spPr>
          <a:xfrm>
            <a:off x="0" y="715988"/>
            <a:ext cx="1676400" cy="1702800"/>
          </a:xfrm>
          <a:prstGeom prst="rect">
            <a:avLst/>
          </a:prstGeom>
          <a:solidFill>
            <a:schemeClr val="accent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1913718" y="2718479"/>
            <a:ext cx="6936791" cy="1144800"/>
          </a:xfrm>
        </p:spPr>
        <p:txBody>
          <a:body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DC52CBC1-5B94-674E-91F1-70D64E7696F4}" type="datetime1">
              <a:rPr lang="en-US" smtClean="0"/>
              <a:pPr/>
              <a:t>1/12/15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EB07F80-5538-194B-B6B3-74E351E4A291}" type="slidenum">
              <a:rPr lang="en-US" smtClean="0"/>
              <a:pPr/>
              <a:t>‹#›</a:t>
            </a:fld>
            <a:endParaRPr lang="en-US" dirty="0"/>
          </a:p>
        </p:txBody>
      </p:sp>
      <p:sp>
        <p:nvSpPr>
          <p:cNvPr id="9" name="Rectangle 8"/>
          <p:cNvSpPr/>
          <p:nvPr/>
        </p:nvSpPr>
        <p:spPr>
          <a:xfrm>
            <a:off x="1413933" y="821267"/>
            <a:ext cx="162000" cy="162000"/>
          </a:xfrm>
          <a:prstGeom prst="rect">
            <a:avLst/>
          </a:prstGeom>
          <a:solidFill>
            <a:schemeClr val="accent4"/>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n-US" dirty="0"/>
          </a:p>
        </p:txBody>
      </p:sp>
      <p:sp>
        <p:nvSpPr>
          <p:cNvPr id="10" name="Rectangle 9"/>
          <p:cNvSpPr/>
          <p:nvPr/>
        </p:nvSpPr>
        <p:spPr>
          <a:xfrm>
            <a:off x="1413932" y="1011586"/>
            <a:ext cx="162000" cy="162000"/>
          </a:xfrm>
          <a:prstGeom prst="rect">
            <a:avLst/>
          </a:prstGeom>
          <a:solidFill>
            <a:schemeClr val="accent5"/>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11" name="Rectangle 10"/>
          <p:cNvSpPr/>
          <p:nvPr/>
        </p:nvSpPr>
        <p:spPr>
          <a:xfrm>
            <a:off x="1413934" y="1202641"/>
            <a:ext cx="162000" cy="162000"/>
          </a:xfrm>
          <a:prstGeom prst="rect">
            <a:avLst/>
          </a:prstGeom>
          <a:solidFill>
            <a:schemeClr val="bg1"/>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3" name="Picture Placeholder 19"/>
          <p:cNvSpPr>
            <a:spLocks noGrp="1" noChangeAspect="1"/>
          </p:cNvSpPr>
          <p:nvPr>
            <p:ph type="pic" sz="quarter" idx="15"/>
          </p:nvPr>
        </p:nvSpPr>
        <p:spPr>
          <a:xfrm>
            <a:off x="5501640" y="715988"/>
            <a:ext cx="3642361" cy="1702800"/>
          </a:xfrm>
          <a:solidFill>
            <a:schemeClr val="bg1"/>
          </a:solidFill>
          <a:ln>
            <a:noFill/>
          </a:ln>
          <a:effectLst>
            <a:outerShdw blurRad="53975" dir="5400000" algn="tl" rotWithShape="0">
              <a:srgbClr val="000000">
                <a:alpha val="15000"/>
              </a:srgbClr>
            </a:outerShdw>
          </a:effectLst>
        </p:spPr>
        <p:txBody>
          <a:bodyPr anchor="ctr">
            <a:normAutofit/>
          </a:bodyPr>
          <a:lstStyle>
            <a:lvl1pPr algn="ctr">
              <a:buFontTx/>
              <a:buNone/>
              <a:defRPr sz="1800"/>
            </a:lvl1pPr>
          </a:lstStyle>
          <a:p>
            <a:r>
              <a:rPr lang="en-US" dirty="0" smtClean="0"/>
              <a:t>Click icon to add picture</a:t>
            </a:r>
            <a:endParaRPr lang="en-US" dirty="0"/>
          </a:p>
        </p:txBody>
      </p:sp>
      <p:sp>
        <p:nvSpPr>
          <p:cNvPr id="14" name="Rectangle 13"/>
          <p:cNvSpPr/>
          <p:nvPr/>
        </p:nvSpPr>
        <p:spPr>
          <a:xfrm>
            <a:off x="1767836" y="6025896"/>
            <a:ext cx="7389393" cy="151201"/>
          </a:xfrm>
          <a:prstGeom prst="rect">
            <a:avLst/>
          </a:prstGeom>
          <a:ln>
            <a:noFill/>
          </a:ln>
        </p:spPr>
        <p:style>
          <a:lnRef idx="3">
            <a:schemeClr val="lt1"/>
          </a:lnRef>
          <a:fillRef idx="1">
            <a:schemeClr val="accent1"/>
          </a:fillRef>
          <a:effectRef idx="1">
            <a:schemeClr val="accent1"/>
          </a:effectRef>
          <a:fontRef idx="minor">
            <a:schemeClr val="lt1"/>
          </a:fontRef>
        </p:style>
        <p:txBody>
          <a:bodyPr rtlCol="0" anchor="ctr"/>
          <a:lstStyle/>
          <a:p>
            <a:pPr algn="ctr"/>
            <a:endParaRPr lang="en-US" dirty="0"/>
          </a:p>
        </p:txBody>
      </p:sp>
      <p:sp>
        <p:nvSpPr>
          <p:cNvPr id="19" name="Text Placeholder 18"/>
          <p:cNvSpPr>
            <a:spLocks noGrp="1"/>
          </p:cNvSpPr>
          <p:nvPr>
            <p:ph type="body" sz="quarter" idx="16"/>
          </p:nvPr>
        </p:nvSpPr>
        <p:spPr>
          <a:xfrm>
            <a:off x="1913718" y="3971683"/>
            <a:ext cx="6936792" cy="1937207"/>
          </a:xfrm>
        </p:spPr>
        <p:txBody>
          <a:bodyPr/>
          <a:lstStyle>
            <a:lvl1pPr marL="0" indent="0">
              <a:buFontTx/>
              <a:buNone/>
              <a:defRPr/>
            </a:lvl1pPr>
            <a:lvl2pPr marL="0" indent="0">
              <a:buFontTx/>
              <a:buNone/>
              <a:defRPr/>
            </a:lvl2pPr>
            <a:lvl3pPr marL="0" indent="0">
              <a:buFontTx/>
              <a:buNone/>
              <a:defRPr/>
            </a:lvl3pPr>
            <a:lvl4pPr marL="0" indent="0">
              <a:buFontTx/>
              <a:buNone/>
              <a:defRPr/>
            </a:lvl4pPr>
            <a:lvl5pPr marL="0" indent="0">
              <a:buFontTx/>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6" name="Picture Placeholder 19"/>
          <p:cNvSpPr>
            <a:spLocks noGrp="1" noChangeAspect="1"/>
          </p:cNvSpPr>
          <p:nvPr>
            <p:ph type="pic" sz="quarter" idx="17"/>
          </p:nvPr>
        </p:nvSpPr>
        <p:spPr>
          <a:xfrm>
            <a:off x="1767838" y="715988"/>
            <a:ext cx="3642362" cy="1702800"/>
          </a:xfrm>
          <a:solidFill>
            <a:schemeClr val="bg1"/>
          </a:solidFill>
          <a:ln>
            <a:noFill/>
          </a:ln>
          <a:effectLst>
            <a:outerShdw blurRad="53975" dir="5400000" algn="tl" rotWithShape="0">
              <a:srgbClr val="000000">
                <a:alpha val="15000"/>
              </a:srgbClr>
            </a:outerShdw>
          </a:effectLst>
        </p:spPr>
        <p:txBody>
          <a:bodyPr anchor="ctr">
            <a:normAutofit/>
          </a:bodyPr>
          <a:lstStyle>
            <a:lvl1pPr algn="ctr">
              <a:buFontTx/>
              <a:buNone/>
              <a:defRPr sz="1800"/>
            </a:lvl1pPr>
          </a:lstStyle>
          <a:p>
            <a:r>
              <a:rPr lang="en-US" dirty="0" smtClean="0"/>
              <a:t>Click icon to add picture</a:t>
            </a:r>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3 Picture Over">
    <p:spTree>
      <p:nvGrpSpPr>
        <p:cNvPr id="1" name=""/>
        <p:cNvGrpSpPr/>
        <p:nvPr/>
      </p:nvGrpSpPr>
      <p:grpSpPr>
        <a:xfrm>
          <a:off x="0" y="0"/>
          <a:ext cx="0" cy="0"/>
          <a:chOff x="0" y="0"/>
          <a:chExt cx="0" cy="0"/>
        </a:xfrm>
      </p:grpSpPr>
      <p:sp>
        <p:nvSpPr>
          <p:cNvPr id="15" name="Rectangle 14"/>
          <p:cNvSpPr/>
          <p:nvPr/>
        </p:nvSpPr>
        <p:spPr>
          <a:xfrm>
            <a:off x="1767838" y="2511830"/>
            <a:ext cx="7376161" cy="3660899"/>
          </a:xfrm>
          <a:prstGeom prst="rect">
            <a:avLst/>
          </a:prstGeom>
          <a:solidFill>
            <a:schemeClr val="bg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p:cNvSpPr>
            <a:spLocks/>
          </p:cNvSpPr>
          <p:nvPr/>
        </p:nvSpPr>
        <p:spPr>
          <a:xfrm>
            <a:off x="0" y="715988"/>
            <a:ext cx="1676400" cy="1702800"/>
          </a:xfrm>
          <a:prstGeom prst="rect">
            <a:avLst/>
          </a:prstGeom>
          <a:solidFill>
            <a:schemeClr val="accent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1913718" y="2720082"/>
            <a:ext cx="6936791" cy="1144800"/>
          </a:xfrm>
        </p:spPr>
        <p:txBody>
          <a:body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A586E6E1-A558-B440-A937-6428C7CC8CA3}" type="datetime1">
              <a:rPr lang="en-US" smtClean="0"/>
              <a:pPr/>
              <a:t>1/12/15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EB07F80-5538-194B-B6B3-74E351E4A291}" type="slidenum">
              <a:rPr lang="en-US" smtClean="0"/>
              <a:pPr/>
              <a:t>‹#›</a:t>
            </a:fld>
            <a:endParaRPr lang="en-US" dirty="0"/>
          </a:p>
        </p:txBody>
      </p:sp>
      <p:sp>
        <p:nvSpPr>
          <p:cNvPr id="9" name="Rectangle 8"/>
          <p:cNvSpPr/>
          <p:nvPr/>
        </p:nvSpPr>
        <p:spPr>
          <a:xfrm>
            <a:off x="1413933" y="821267"/>
            <a:ext cx="162000" cy="162000"/>
          </a:xfrm>
          <a:prstGeom prst="rect">
            <a:avLst/>
          </a:prstGeom>
          <a:solidFill>
            <a:schemeClr val="accent4"/>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n-US" dirty="0"/>
          </a:p>
        </p:txBody>
      </p:sp>
      <p:sp>
        <p:nvSpPr>
          <p:cNvPr id="10" name="Rectangle 9"/>
          <p:cNvSpPr/>
          <p:nvPr/>
        </p:nvSpPr>
        <p:spPr>
          <a:xfrm>
            <a:off x="1413932" y="1011586"/>
            <a:ext cx="162000" cy="162000"/>
          </a:xfrm>
          <a:prstGeom prst="rect">
            <a:avLst/>
          </a:prstGeom>
          <a:solidFill>
            <a:schemeClr val="accent5"/>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11" name="Rectangle 10"/>
          <p:cNvSpPr/>
          <p:nvPr/>
        </p:nvSpPr>
        <p:spPr>
          <a:xfrm>
            <a:off x="1413934" y="1202641"/>
            <a:ext cx="162000" cy="162000"/>
          </a:xfrm>
          <a:prstGeom prst="rect">
            <a:avLst/>
          </a:prstGeom>
          <a:solidFill>
            <a:schemeClr val="bg1"/>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4" name="Rectangle 13"/>
          <p:cNvSpPr/>
          <p:nvPr/>
        </p:nvSpPr>
        <p:spPr>
          <a:xfrm>
            <a:off x="1767838" y="6021530"/>
            <a:ext cx="7376161" cy="151200"/>
          </a:xfrm>
          <a:prstGeom prst="rect">
            <a:avLst/>
          </a:prstGeom>
          <a:ln>
            <a:noFill/>
          </a:ln>
        </p:spPr>
        <p:style>
          <a:lnRef idx="3">
            <a:schemeClr val="lt1"/>
          </a:lnRef>
          <a:fillRef idx="1">
            <a:schemeClr val="accent1"/>
          </a:fillRef>
          <a:effectRef idx="1">
            <a:schemeClr val="accent1"/>
          </a:effectRef>
          <a:fontRef idx="minor">
            <a:schemeClr val="lt1"/>
          </a:fontRef>
        </p:style>
        <p:txBody>
          <a:bodyPr rtlCol="0" anchor="ctr"/>
          <a:lstStyle/>
          <a:p>
            <a:pPr algn="ctr"/>
            <a:endParaRPr lang="en-US" dirty="0"/>
          </a:p>
        </p:txBody>
      </p:sp>
      <p:sp>
        <p:nvSpPr>
          <p:cNvPr id="19" name="Text Placeholder 18"/>
          <p:cNvSpPr>
            <a:spLocks noGrp="1"/>
          </p:cNvSpPr>
          <p:nvPr>
            <p:ph type="body" sz="quarter" idx="16"/>
          </p:nvPr>
        </p:nvSpPr>
        <p:spPr>
          <a:xfrm>
            <a:off x="1913718" y="3973286"/>
            <a:ext cx="6936791" cy="1945271"/>
          </a:xfrm>
        </p:spPr>
        <p:txBody>
          <a:bodyPr/>
          <a:lstStyle>
            <a:lvl1pPr marL="0" indent="0">
              <a:buFontTx/>
              <a:buNone/>
              <a:defRPr/>
            </a:lvl1pPr>
            <a:lvl2pPr marL="0" indent="0">
              <a:buFontTx/>
              <a:buNone/>
              <a:defRPr/>
            </a:lvl2pPr>
            <a:lvl3pPr marL="0" indent="0">
              <a:buFontTx/>
              <a:buNone/>
              <a:defRPr/>
            </a:lvl3pPr>
            <a:lvl4pPr marL="0" indent="0">
              <a:buFontTx/>
              <a:buNone/>
              <a:defRPr/>
            </a:lvl4pPr>
            <a:lvl5pPr marL="0" indent="0">
              <a:buFontTx/>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6" name="Picture Placeholder 19"/>
          <p:cNvSpPr>
            <a:spLocks noGrp="1" noChangeAspect="1"/>
          </p:cNvSpPr>
          <p:nvPr>
            <p:ph type="pic" sz="quarter" idx="17"/>
          </p:nvPr>
        </p:nvSpPr>
        <p:spPr>
          <a:xfrm>
            <a:off x="1767838" y="719072"/>
            <a:ext cx="2392562" cy="1701319"/>
          </a:xfrm>
          <a:solidFill>
            <a:schemeClr val="bg1"/>
          </a:solidFill>
          <a:ln>
            <a:noFill/>
          </a:ln>
          <a:effectLst>
            <a:outerShdw blurRad="53975" dir="5400000" algn="tl" rotWithShape="0">
              <a:srgbClr val="000000">
                <a:alpha val="15000"/>
              </a:srgbClr>
            </a:outerShdw>
          </a:effectLst>
        </p:spPr>
        <p:txBody>
          <a:bodyPr anchor="ctr">
            <a:normAutofit/>
          </a:bodyPr>
          <a:lstStyle>
            <a:lvl1pPr algn="ctr">
              <a:buFontTx/>
              <a:buNone/>
              <a:defRPr sz="1400"/>
            </a:lvl1pPr>
          </a:lstStyle>
          <a:p>
            <a:r>
              <a:rPr lang="en-US" dirty="0" smtClean="0"/>
              <a:t>Click icon to add picture</a:t>
            </a:r>
            <a:endParaRPr lang="en-US" dirty="0"/>
          </a:p>
        </p:txBody>
      </p:sp>
      <p:sp>
        <p:nvSpPr>
          <p:cNvPr id="22" name="Picture Placeholder 19"/>
          <p:cNvSpPr>
            <a:spLocks noGrp="1" noChangeAspect="1"/>
          </p:cNvSpPr>
          <p:nvPr>
            <p:ph type="pic" sz="quarter" idx="18"/>
          </p:nvPr>
        </p:nvSpPr>
        <p:spPr>
          <a:xfrm>
            <a:off x="4251840" y="715988"/>
            <a:ext cx="2392562" cy="1701319"/>
          </a:xfrm>
          <a:solidFill>
            <a:schemeClr val="bg1"/>
          </a:solidFill>
          <a:ln>
            <a:noFill/>
          </a:ln>
          <a:effectLst>
            <a:outerShdw blurRad="53975" dir="5400000" algn="tl" rotWithShape="0">
              <a:srgbClr val="000000">
                <a:alpha val="15000"/>
              </a:srgbClr>
            </a:outerShdw>
          </a:effectLst>
        </p:spPr>
        <p:txBody>
          <a:bodyPr anchor="ctr">
            <a:normAutofit/>
          </a:bodyPr>
          <a:lstStyle>
            <a:lvl1pPr algn="ctr">
              <a:buFontTx/>
              <a:buNone/>
              <a:defRPr sz="1400"/>
            </a:lvl1pPr>
          </a:lstStyle>
          <a:p>
            <a:r>
              <a:rPr lang="en-US" dirty="0" smtClean="0"/>
              <a:t>Click icon to add picture</a:t>
            </a:r>
            <a:endParaRPr lang="en-US" dirty="0"/>
          </a:p>
        </p:txBody>
      </p:sp>
      <p:sp>
        <p:nvSpPr>
          <p:cNvPr id="24" name="Picture Placeholder 19"/>
          <p:cNvSpPr>
            <a:spLocks noGrp="1" noChangeAspect="1"/>
          </p:cNvSpPr>
          <p:nvPr>
            <p:ph type="pic" sz="quarter" idx="19"/>
          </p:nvPr>
        </p:nvSpPr>
        <p:spPr>
          <a:xfrm>
            <a:off x="6735842" y="717469"/>
            <a:ext cx="2409358" cy="1701319"/>
          </a:xfrm>
          <a:solidFill>
            <a:schemeClr val="bg1"/>
          </a:solidFill>
          <a:ln>
            <a:noFill/>
          </a:ln>
          <a:effectLst>
            <a:outerShdw blurRad="53975" dir="5400000" algn="tl" rotWithShape="0">
              <a:srgbClr val="000000">
                <a:alpha val="15000"/>
              </a:srgbClr>
            </a:outerShdw>
          </a:effectLst>
        </p:spPr>
        <p:txBody>
          <a:bodyPr anchor="ctr">
            <a:normAutofit/>
          </a:bodyPr>
          <a:lstStyle>
            <a:lvl1pPr algn="ctr">
              <a:buFontTx/>
              <a:buNone/>
              <a:defRPr sz="1400"/>
            </a:lvl1pPr>
          </a:lstStyle>
          <a:p>
            <a:r>
              <a:rPr lang="en-US" dirty="0" smtClean="0"/>
              <a:t>Click icon to add picture</a:t>
            </a:r>
            <a:endParaRPr 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2 Column">
    <p:spTree>
      <p:nvGrpSpPr>
        <p:cNvPr id="1" name=""/>
        <p:cNvGrpSpPr/>
        <p:nvPr/>
      </p:nvGrpSpPr>
      <p:grpSpPr>
        <a:xfrm>
          <a:off x="0" y="0"/>
          <a:ext cx="0" cy="0"/>
          <a:chOff x="0" y="0"/>
          <a:chExt cx="0" cy="0"/>
        </a:xfrm>
      </p:grpSpPr>
      <p:sp>
        <p:nvSpPr>
          <p:cNvPr id="20" name="Rectangle 19"/>
          <p:cNvSpPr/>
          <p:nvPr/>
        </p:nvSpPr>
        <p:spPr>
          <a:xfrm>
            <a:off x="5498588" y="2510228"/>
            <a:ext cx="3645411" cy="3662502"/>
          </a:xfrm>
          <a:prstGeom prst="rect">
            <a:avLst/>
          </a:prstGeom>
          <a:solidFill>
            <a:schemeClr val="bg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Rectangle 14"/>
          <p:cNvSpPr/>
          <p:nvPr/>
        </p:nvSpPr>
        <p:spPr>
          <a:xfrm>
            <a:off x="1767838" y="2510228"/>
            <a:ext cx="3639312" cy="3662502"/>
          </a:xfrm>
          <a:prstGeom prst="rect">
            <a:avLst/>
          </a:prstGeom>
          <a:solidFill>
            <a:schemeClr val="bg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p:cNvSpPr>
            <a:spLocks/>
          </p:cNvSpPr>
          <p:nvPr/>
        </p:nvSpPr>
        <p:spPr>
          <a:xfrm>
            <a:off x="0" y="715988"/>
            <a:ext cx="1676400" cy="1702800"/>
          </a:xfrm>
          <a:prstGeom prst="rect">
            <a:avLst/>
          </a:prstGeom>
          <a:solidFill>
            <a:schemeClr val="accent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Date Placeholder 4"/>
          <p:cNvSpPr>
            <a:spLocks noGrp="1"/>
          </p:cNvSpPr>
          <p:nvPr>
            <p:ph type="dt" sz="half" idx="10"/>
          </p:nvPr>
        </p:nvSpPr>
        <p:spPr/>
        <p:txBody>
          <a:bodyPr/>
          <a:lstStyle/>
          <a:p>
            <a:fld id="{4F0A56BD-108D-D04F-92DE-159241658E60}" type="datetime1">
              <a:rPr lang="en-US" smtClean="0"/>
              <a:pPr/>
              <a:t>1/12/15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EB07F80-5538-194B-B6B3-74E351E4A291}" type="slidenum">
              <a:rPr lang="en-US" smtClean="0"/>
              <a:pPr/>
              <a:t>‹#›</a:t>
            </a:fld>
            <a:endParaRPr lang="en-US" dirty="0"/>
          </a:p>
        </p:txBody>
      </p:sp>
      <p:sp>
        <p:nvSpPr>
          <p:cNvPr id="9" name="Rectangle 8"/>
          <p:cNvSpPr/>
          <p:nvPr/>
        </p:nvSpPr>
        <p:spPr>
          <a:xfrm>
            <a:off x="1413933" y="821267"/>
            <a:ext cx="162000" cy="162000"/>
          </a:xfrm>
          <a:prstGeom prst="rect">
            <a:avLst/>
          </a:prstGeom>
          <a:solidFill>
            <a:schemeClr val="accent4"/>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n-US" dirty="0"/>
          </a:p>
        </p:txBody>
      </p:sp>
      <p:sp>
        <p:nvSpPr>
          <p:cNvPr id="10" name="Rectangle 9"/>
          <p:cNvSpPr/>
          <p:nvPr/>
        </p:nvSpPr>
        <p:spPr>
          <a:xfrm>
            <a:off x="1413932" y="1011586"/>
            <a:ext cx="162000" cy="162000"/>
          </a:xfrm>
          <a:prstGeom prst="rect">
            <a:avLst/>
          </a:prstGeom>
          <a:solidFill>
            <a:schemeClr val="accent5"/>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11" name="Rectangle 10"/>
          <p:cNvSpPr/>
          <p:nvPr/>
        </p:nvSpPr>
        <p:spPr>
          <a:xfrm>
            <a:off x="1413934" y="1202641"/>
            <a:ext cx="162000" cy="162000"/>
          </a:xfrm>
          <a:prstGeom prst="rect">
            <a:avLst/>
          </a:prstGeom>
          <a:solidFill>
            <a:schemeClr val="bg1"/>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3" name="Picture Placeholder 19"/>
          <p:cNvSpPr>
            <a:spLocks noGrp="1" noChangeAspect="1"/>
          </p:cNvSpPr>
          <p:nvPr>
            <p:ph type="pic" sz="quarter" idx="15"/>
          </p:nvPr>
        </p:nvSpPr>
        <p:spPr>
          <a:xfrm>
            <a:off x="5498588" y="715262"/>
            <a:ext cx="3651379" cy="1703526"/>
          </a:xfrm>
          <a:solidFill>
            <a:schemeClr val="bg1"/>
          </a:solidFill>
          <a:ln>
            <a:noFill/>
          </a:ln>
          <a:effectLst>
            <a:outerShdw blurRad="53975" dir="5400000" algn="tl" rotWithShape="0">
              <a:srgbClr val="000000">
                <a:alpha val="15000"/>
              </a:srgbClr>
            </a:outerShdw>
          </a:effectLst>
        </p:spPr>
        <p:txBody>
          <a:bodyPr anchor="ctr">
            <a:normAutofit/>
          </a:bodyPr>
          <a:lstStyle>
            <a:lvl1pPr algn="ctr">
              <a:buFontTx/>
              <a:buNone/>
              <a:defRPr sz="1400"/>
            </a:lvl1pPr>
          </a:lstStyle>
          <a:p>
            <a:r>
              <a:rPr lang="en-US" dirty="0" smtClean="0"/>
              <a:t>Click icon to add picture</a:t>
            </a:r>
            <a:endParaRPr lang="en-US" dirty="0"/>
          </a:p>
        </p:txBody>
      </p:sp>
      <p:sp>
        <p:nvSpPr>
          <p:cNvPr id="14" name="Rectangle 13"/>
          <p:cNvSpPr/>
          <p:nvPr/>
        </p:nvSpPr>
        <p:spPr>
          <a:xfrm>
            <a:off x="1767837" y="6021530"/>
            <a:ext cx="3639312" cy="151200"/>
          </a:xfrm>
          <a:prstGeom prst="rect">
            <a:avLst/>
          </a:prstGeom>
          <a:ln>
            <a:noFill/>
          </a:ln>
        </p:spPr>
        <p:style>
          <a:lnRef idx="3">
            <a:schemeClr val="lt1"/>
          </a:lnRef>
          <a:fillRef idx="1">
            <a:schemeClr val="accent1"/>
          </a:fillRef>
          <a:effectRef idx="1">
            <a:schemeClr val="accent1"/>
          </a:effectRef>
          <a:fontRef idx="minor">
            <a:schemeClr val="lt1"/>
          </a:fontRef>
        </p:style>
        <p:txBody>
          <a:bodyPr rtlCol="0" anchor="ctr"/>
          <a:lstStyle/>
          <a:p>
            <a:pPr algn="ctr"/>
            <a:endParaRPr lang="en-US" dirty="0"/>
          </a:p>
        </p:txBody>
      </p:sp>
      <p:sp>
        <p:nvSpPr>
          <p:cNvPr id="19" name="Text Placeholder 18"/>
          <p:cNvSpPr>
            <a:spLocks noGrp="1"/>
          </p:cNvSpPr>
          <p:nvPr>
            <p:ph type="body" sz="quarter" idx="16"/>
          </p:nvPr>
        </p:nvSpPr>
        <p:spPr>
          <a:xfrm>
            <a:off x="1913719" y="2718479"/>
            <a:ext cx="3347552" cy="3200080"/>
          </a:xfrm>
        </p:spPr>
        <p:txBody>
          <a:bodyPr/>
          <a:lstStyle>
            <a:lvl1pPr marL="0" indent="0" algn="ctr">
              <a:buFontTx/>
              <a:buNone/>
              <a:defRPr/>
            </a:lvl1pPr>
            <a:lvl2pPr marL="0" indent="0" algn="ctr">
              <a:buFontTx/>
              <a:buNone/>
              <a:defRPr sz="1200"/>
            </a:lvl2pPr>
            <a:lvl3pPr marL="0" indent="0" algn="ctr">
              <a:buFontTx/>
              <a:buNone/>
              <a:defRPr sz="1200"/>
            </a:lvl3pPr>
            <a:lvl4pPr marL="0" indent="0" algn="ctr">
              <a:buFontTx/>
              <a:buNone/>
              <a:defRPr sz="1200"/>
            </a:lvl4pPr>
            <a:lvl5pPr marL="0" indent="0">
              <a:buFontTx/>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6" name="Picture Placeholder 19"/>
          <p:cNvSpPr>
            <a:spLocks noGrp="1" noChangeAspect="1"/>
          </p:cNvSpPr>
          <p:nvPr>
            <p:ph type="pic" sz="quarter" idx="17"/>
          </p:nvPr>
        </p:nvSpPr>
        <p:spPr>
          <a:xfrm>
            <a:off x="1767837" y="715262"/>
            <a:ext cx="3639312" cy="1696223"/>
          </a:xfrm>
          <a:solidFill>
            <a:schemeClr val="bg1"/>
          </a:solidFill>
          <a:ln>
            <a:noFill/>
          </a:ln>
          <a:effectLst>
            <a:outerShdw blurRad="53975" dir="5400000" algn="tl" rotWithShape="0">
              <a:srgbClr val="000000">
                <a:alpha val="15000"/>
              </a:srgbClr>
            </a:outerShdw>
          </a:effectLst>
        </p:spPr>
        <p:txBody>
          <a:bodyPr anchor="ctr">
            <a:normAutofit/>
          </a:bodyPr>
          <a:lstStyle>
            <a:lvl1pPr algn="ctr">
              <a:buFontTx/>
              <a:buNone/>
              <a:defRPr sz="1400"/>
            </a:lvl1pPr>
          </a:lstStyle>
          <a:p>
            <a:r>
              <a:rPr lang="en-US" dirty="0" smtClean="0"/>
              <a:t>Click icon to add picture</a:t>
            </a:r>
            <a:endParaRPr lang="en-US" dirty="0"/>
          </a:p>
        </p:txBody>
      </p:sp>
      <p:sp>
        <p:nvSpPr>
          <p:cNvPr id="17" name="Text Placeholder 18"/>
          <p:cNvSpPr>
            <a:spLocks noGrp="1"/>
          </p:cNvSpPr>
          <p:nvPr>
            <p:ph type="body" sz="quarter" idx="18"/>
          </p:nvPr>
        </p:nvSpPr>
        <p:spPr>
          <a:xfrm>
            <a:off x="5644468" y="2718479"/>
            <a:ext cx="3359620" cy="3200080"/>
          </a:xfrm>
        </p:spPr>
        <p:txBody>
          <a:bodyPr/>
          <a:lstStyle>
            <a:lvl1pPr marL="0" indent="0" algn="ctr">
              <a:buFontTx/>
              <a:buNone/>
              <a:defRPr/>
            </a:lvl1pPr>
            <a:lvl2pPr marL="0" indent="0" algn="ctr">
              <a:buFontTx/>
              <a:buNone/>
              <a:defRPr sz="1200"/>
            </a:lvl2pPr>
            <a:lvl3pPr marL="0" indent="0" algn="ctr">
              <a:buFontTx/>
              <a:buNone/>
              <a:defRPr sz="1200"/>
            </a:lvl3pPr>
            <a:lvl4pPr marL="0" indent="0" algn="ctr">
              <a:buFontTx/>
              <a:buNone/>
              <a:defRPr sz="1200"/>
            </a:lvl4pPr>
            <a:lvl5pPr marL="0" indent="0">
              <a:buFontTx/>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8" name="Rectangle 17"/>
          <p:cNvSpPr/>
          <p:nvPr/>
        </p:nvSpPr>
        <p:spPr>
          <a:xfrm>
            <a:off x="5498589" y="6021530"/>
            <a:ext cx="3649643" cy="151200"/>
          </a:xfrm>
          <a:prstGeom prst="rect">
            <a:avLst/>
          </a:prstGeom>
          <a:ln>
            <a:noFill/>
          </a:ln>
        </p:spPr>
        <p:style>
          <a:lnRef idx="3">
            <a:schemeClr val="lt1"/>
          </a:lnRef>
          <a:fillRef idx="1">
            <a:schemeClr val="accent1"/>
          </a:fillRef>
          <a:effectRef idx="1">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5" name="Rectangle 24"/>
          <p:cNvSpPr/>
          <p:nvPr/>
        </p:nvSpPr>
        <p:spPr>
          <a:xfrm>
            <a:off x="6735842" y="2510228"/>
            <a:ext cx="2408158" cy="3648579"/>
          </a:xfrm>
          <a:prstGeom prst="rect">
            <a:avLst/>
          </a:prstGeom>
          <a:solidFill>
            <a:schemeClr val="bg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4" name="Rectangle 23"/>
          <p:cNvSpPr/>
          <p:nvPr/>
        </p:nvSpPr>
        <p:spPr>
          <a:xfrm>
            <a:off x="4251840" y="2510228"/>
            <a:ext cx="2392562" cy="3648579"/>
          </a:xfrm>
          <a:prstGeom prst="rect">
            <a:avLst/>
          </a:prstGeom>
          <a:solidFill>
            <a:schemeClr val="bg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2" name="Rectangle 21"/>
          <p:cNvSpPr/>
          <p:nvPr/>
        </p:nvSpPr>
        <p:spPr>
          <a:xfrm>
            <a:off x="1767837" y="2510228"/>
            <a:ext cx="2389910" cy="3648581"/>
          </a:xfrm>
          <a:prstGeom prst="rect">
            <a:avLst/>
          </a:prstGeom>
          <a:solidFill>
            <a:schemeClr val="bg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p:cNvSpPr>
            <a:spLocks/>
          </p:cNvSpPr>
          <p:nvPr/>
        </p:nvSpPr>
        <p:spPr>
          <a:xfrm>
            <a:off x="0" y="715988"/>
            <a:ext cx="1676400" cy="1702800"/>
          </a:xfrm>
          <a:prstGeom prst="rect">
            <a:avLst/>
          </a:prstGeom>
          <a:solidFill>
            <a:schemeClr val="accent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Date Placeholder 4"/>
          <p:cNvSpPr>
            <a:spLocks noGrp="1"/>
          </p:cNvSpPr>
          <p:nvPr>
            <p:ph type="dt" sz="half" idx="10"/>
          </p:nvPr>
        </p:nvSpPr>
        <p:spPr/>
        <p:txBody>
          <a:bodyPr/>
          <a:lstStyle/>
          <a:p>
            <a:fld id="{012FAFC9-9F56-5F48-9AEE-E9E3137E9264}" type="datetime1">
              <a:rPr lang="en-US" smtClean="0"/>
              <a:pPr/>
              <a:t>1/12/15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EB07F80-5538-194B-B6B3-74E351E4A291}" type="slidenum">
              <a:rPr lang="en-US" smtClean="0"/>
              <a:pPr/>
              <a:t>‹#›</a:t>
            </a:fld>
            <a:endParaRPr lang="en-US" dirty="0"/>
          </a:p>
        </p:txBody>
      </p:sp>
      <p:sp>
        <p:nvSpPr>
          <p:cNvPr id="9" name="Rectangle 8"/>
          <p:cNvSpPr/>
          <p:nvPr/>
        </p:nvSpPr>
        <p:spPr>
          <a:xfrm>
            <a:off x="1413933" y="821267"/>
            <a:ext cx="162000" cy="162000"/>
          </a:xfrm>
          <a:prstGeom prst="rect">
            <a:avLst/>
          </a:prstGeom>
          <a:solidFill>
            <a:schemeClr val="accent4"/>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n-US" dirty="0"/>
          </a:p>
        </p:txBody>
      </p:sp>
      <p:sp>
        <p:nvSpPr>
          <p:cNvPr id="10" name="Rectangle 9"/>
          <p:cNvSpPr/>
          <p:nvPr/>
        </p:nvSpPr>
        <p:spPr>
          <a:xfrm>
            <a:off x="1413932" y="1011586"/>
            <a:ext cx="162000" cy="162000"/>
          </a:xfrm>
          <a:prstGeom prst="rect">
            <a:avLst/>
          </a:prstGeom>
          <a:solidFill>
            <a:schemeClr val="accent5"/>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11" name="Rectangle 10"/>
          <p:cNvSpPr/>
          <p:nvPr/>
        </p:nvSpPr>
        <p:spPr>
          <a:xfrm>
            <a:off x="1413934" y="1202641"/>
            <a:ext cx="162000" cy="162000"/>
          </a:xfrm>
          <a:prstGeom prst="rect">
            <a:avLst/>
          </a:prstGeom>
          <a:solidFill>
            <a:schemeClr val="bg1"/>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4" name="Rectangle 13"/>
          <p:cNvSpPr/>
          <p:nvPr/>
        </p:nvSpPr>
        <p:spPr>
          <a:xfrm>
            <a:off x="1767837" y="6007608"/>
            <a:ext cx="2389910" cy="151201"/>
          </a:xfrm>
          <a:prstGeom prst="rect">
            <a:avLst/>
          </a:prstGeom>
          <a:ln>
            <a:noFill/>
          </a:ln>
        </p:spPr>
        <p:style>
          <a:lnRef idx="3">
            <a:schemeClr val="lt1"/>
          </a:lnRef>
          <a:fillRef idx="1">
            <a:schemeClr val="accent1"/>
          </a:fillRef>
          <a:effectRef idx="1">
            <a:schemeClr val="accent1"/>
          </a:effectRef>
          <a:fontRef idx="minor">
            <a:schemeClr val="lt1"/>
          </a:fontRef>
        </p:style>
        <p:txBody>
          <a:bodyPr rtlCol="0" anchor="ctr"/>
          <a:lstStyle/>
          <a:p>
            <a:pPr algn="ctr"/>
            <a:endParaRPr lang="en-US" dirty="0"/>
          </a:p>
        </p:txBody>
      </p:sp>
      <p:sp>
        <p:nvSpPr>
          <p:cNvPr id="19" name="Text Placeholder 18"/>
          <p:cNvSpPr>
            <a:spLocks noGrp="1"/>
          </p:cNvSpPr>
          <p:nvPr>
            <p:ph type="body" sz="quarter" idx="16"/>
          </p:nvPr>
        </p:nvSpPr>
        <p:spPr>
          <a:xfrm>
            <a:off x="1913715" y="2718479"/>
            <a:ext cx="2098153" cy="3200078"/>
          </a:xfrm>
        </p:spPr>
        <p:txBody>
          <a:bodyPr anchor="t"/>
          <a:lstStyle>
            <a:lvl1pPr marL="0" indent="0" algn="ctr">
              <a:buFontTx/>
              <a:buNone/>
              <a:defRPr/>
            </a:lvl1pPr>
            <a:lvl2pPr marL="0" indent="0" algn="ctr">
              <a:buFontTx/>
              <a:buNone/>
              <a:defRPr sz="1200"/>
            </a:lvl2pPr>
            <a:lvl3pPr marL="0" indent="0" algn="ctr">
              <a:buFontTx/>
              <a:buNone/>
              <a:defRPr sz="1200"/>
            </a:lvl3pPr>
            <a:lvl4pPr marL="0" indent="0" algn="ctr">
              <a:buFontTx/>
              <a:buNone/>
              <a:defRPr sz="1200"/>
            </a:lvl4pPr>
            <a:lvl5pPr marL="0" indent="0">
              <a:buFontTx/>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7" name="Text Placeholder 18"/>
          <p:cNvSpPr>
            <a:spLocks noGrp="1"/>
          </p:cNvSpPr>
          <p:nvPr>
            <p:ph type="body" sz="quarter" idx="19"/>
          </p:nvPr>
        </p:nvSpPr>
        <p:spPr>
          <a:xfrm>
            <a:off x="4400371" y="2718479"/>
            <a:ext cx="2098153" cy="3200078"/>
          </a:xfrm>
        </p:spPr>
        <p:txBody>
          <a:bodyPr anchor="t"/>
          <a:lstStyle>
            <a:lvl1pPr marL="0" indent="0" algn="ctr">
              <a:buFontTx/>
              <a:buNone/>
              <a:defRPr/>
            </a:lvl1pPr>
            <a:lvl2pPr marL="0" indent="0" algn="ctr">
              <a:buFontTx/>
              <a:buNone/>
              <a:defRPr sz="1200"/>
            </a:lvl2pPr>
            <a:lvl3pPr marL="0" indent="0" algn="ctr">
              <a:buFontTx/>
              <a:buNone/>
              <a:defRPr sz="1200"/>
            </a:lvl3pPr>
            <a:lvl4pPr marL="0" indent="0" algn="ctr">
              <a:buFontTx/>
              <a:buNone/>
              <a:defRPr sz="1200"/>
            </a:lvl4pPr>
            <a:lvl5pPr marL="0" indent="0">
              <a:buFontTx/>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8" name="Text Placeholder 18"/>
          <p:cNvSpPr>
            <a:spLocks noGrp="1"/>
          </p:cNvSpPr>
          <p:nvPr>
            <p:ph type="body" sz="quarter" idx="20"/>
          </p:nvPr>
        </p:nvSpPr>
        <p:spPr>
          <a:xfrm>
            <a:off x="6881721" y="2718479"/>
            <a:ext cx="2098154" cy="3200078"/>
          </a:xfrm>
        </p:spPr>
        <p:txBody>
          <a:bodyPr anchor="t"/>
          <a:lstStyle>
            <a:lvl1pPr marL="0" indent="0" algn="ctr">
              <a:buFontTx/>
              <a:buNone/>
              <a:defRPr/>
            </a:lvl1pPr>
            <a:lvl2pPr marL="0" indent="0" algn="ctr">
              <a:buFontTx/>
              <a:buNone/>
              <a:defRPr sz="1200"/>
            </a:lvl2pPr>
            <a:lvl3pPr marL="0" indent="0" algn="ctr">
              <a:buFontTx/>
              <a:buNone/>
              <a:defRPr sz="1200"/>
            </a:lvl3pPr>
            <a:lvl4pPr marL="0" indent="0" algn="ctr">
              <a:buFontTx/>
              <a:buNone/>
              <a:defRPr sz="1200"/>
            </a:lvl4pPr>
            <a:lvl5pPr marL="0" indent="0">
              <a:buFontTx/>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20" name="Rectangle 19"/>
          <p:cNvSpPr/>
          <p:nvPr/>
        </p:nvSpPr>
        <p:spPr>
          <a:xfrm>
            <a:off x="4251841" y="6007608"/>
            <a:ext cx="2392562" cy="151200"/>
          </a:xfrm>
          <a:prstGeom prst="rect">
            <a:avLst/>
          </a:prstGeom>
          <a:ln>
            <a:noFill/>
          </a:ln>
        </p:spPr>
        <p:style>
          <a:lnRef idx="3">
            <a:schemeClr val="lt1"/>
          </a:lnRef>
          <a:fillRef idx="1">
            <a:schemeClr val="accent1"/>
          </a:fillRef>
          <a:effectRef idx="1">
            <a:schemeClr val="accent1"/>
          </a:effectRef>
          <a:fontRef idx="minor">
            <a:schemeClr val="lt1"/>
          </a:fontRef>
        </p:style>
        <p:txBody>
          <a:bodyPr rtlCol="0" anchor="ctr"/>
          <a:lstStyle/>
          <a:p>
            <a:pPr algn="ctr"/>
            <a:endParaRPr lang="en-US" dirty="0"/>
          </a:p>
        </p:txBody>
      </p:sp>
      <p:sp>
        <p:nvSpPr>
          <p:cNvPr id="21" name="Rectangle 20"/>
          <p:cNvSpPr/>
          <p:nvPr/>
        </p:nvSpPr>
        <p:spPr>
          <a:xfrm>
            <a:off x="6732420" y="6007608"/>
            <a:ext cx="2411580" cy="151199"/>
          </a:xfrm>
          <a:prstGeom prst="rect">
            <a:avLst/>
          </a:prstGeom>
          <a:ln>
            <a:noFill/>
          </a:ln>
        </p:spPr>
        <p:style>
          <a:lnRef idx="3">
            <a:schemeClr val="lt1"/>
          </a:lnRef>
          <a:fillRef idx="1">
            <a:schemeClr val="accent1"/>
          </a:fillRef>
          <a:effectRef idx="1">
            <a:schemeClr val="accent1"/>
          </a:effectRef>
          <a:fontRef idx="minor">
            <a:schemeClr val="lt1"/>
          </a:fontRef>
        </p:style>
        <p:txBody>
          <a:bodyPr rtlCol="0" anchor="ctr"/>
          <a:lstStyle/>
          <a:p>
            <a:pPr algn="ctr"/>
            <a:endParaRPr lang="en-US" dirty="0"/>
          </a:p>
        </p:txBody>
      </p:sp>
      <p:sp>
        <p:nvSpPr>
          <p:cNvPr id="26" name="Picture Placeholder 19"/>
          <p:cNvSpPr>
            <a:spLocks noGrp="1" noChangeAspect="1"/>
          </p:cNvSpPr>
          <p:nvPr>
            <p:ph type="pic" sz="quarter" idx="17"/>
          </p:nvPr>
        </p:nvSpPr>
        <p:spPr>
          <a:xfrm>
            <a:off x="1767838" y="719072"/>
            <a:ext cx="2392562" cy="1701319"/>
          </a:xfrm>
          <a:solidFill>
            <a:schemeClr val="bg1"/>
          </a:solidFill>
          <a:ln>
            <a:noFill/>
          </a:ln>
          <a:effectLst>
            <a:outerShdw blurRad="53975" dir="5400000" algn="tl" rotWithShape="0">
              <a:srgbClr val="000000">
                <a:alpha val="15000"/>
              </a:srgbClr>
            </a:outerShdw>
          </a:effectLst>
        </p:spPr>
        <p:txBody>
          <a:bodyPr anchor="ctr">
            <a:normAutofit/>
          </a:bodyPr>
          <a:lstStyle>
            <a:lvl1pPr algn="ctr">
              <a:buFontTx/>
              <a:buNone/>
              <a:defRPr sz="1400"/>
            </a:lvl1pPr>
          </a:lstStyle>
          <a:p>
            <a:r>
              <a:rPr lang="en-US" dirty="0" smtClean="0"/>
              <a:t>Click icon to add picture</a:t>
            </a:r>
            <a:endParaRPr lang="en-US" dirty="0"/>
          </a:p>
        </p:txBody>
      </p:sp>
      <p:sp>
        <p:nvSpPr>
          <p:cNvPr id="27" name="Picture Placeholder 19"/>
          <p:cNvSpPr>
            <a:spLocks noGrp="1" noChangeAspect="1"/>
          </p:cNvSpPr>
          <p:nvPr>
            <p:ph type="pic" sz="quarter" idx="18"/>
          </p:nvPr>
        </p:nvSpPr>
        <p:spPr>
          <a:xfrm>
            <a:off x="4251840" y="715988"/>
            <a:ext cx="2392562" cy="1701319"/>
          </a:xfrm>
          <a:solidFill>
            <a:schemeClr val="bg1"/>
          </a:solidFill>
          <a:ln>
            <a:noFill/>
          </a:ln>
          <a:effectLst>
            <a:outerShdw blurRad="53975" dir="5400000" algn="tl" rotWithShape="0">
              <a:srgbClr val="000000">
                <a:alpha val="15000"/>
              </a:srgbClr>
            </a:outerShdw>
          </a:effectLst>
        </p:spPr>
        <p:txBody>
          <a:bodyPr anchor="ctr">
            <a:normAutofit/>
          </a:bodyPr>
          <a:lstStyle>
            <a:lvl1pPr algn="ctr">
              <a:buFontTx/>
              <a:buNone/>
              <a:defRPr sz="1400"/>
            </a:lvl1pPr>
          </a:lstStyle>
          <a:p>
            <a:r>
              <a:rPr lang="en-US" dirty="0" smtClean="0"/>
              <a:t>Click icon to add picture</a:t>
            </a:r>
            <a:endParaRPr lang="en-US" dirty="0"/>
          </a:p>
        </p:txBody>
      </p:sp>
      <p:sp>
        <p:nvSpPr>
          <p:cNvPr id="28" name="Picture Placeholder 19"/>
          <p:cNvSpPr>
            <a:spLocks noGrp="1" noChangeAspect="1"/>
          </p:cNvSpPr>
          <p:nvPr>
            <p:ph type="pic" sz="quarter" idx="21"/>
          </p:nvPr>
        </p:nvSpPr>
        <p:spPr>
          <a:xfrm>
            <a:off x="6735842" y="717469"/>
            <a:ext cx="2409358" cy="1701319"/>
          </a:xfrm>
          <a:solidFill>
            <a:schemeClr val="bg1"/>
          </a:solidFill>
          <a:ln>
            <a:noFill/>
          </a:ln>
          <a:effectLst>
            <a:outerShdw blurRad="53975" dir="5400000" algn="tl" rotWithShape="0">
              <a:srgbClr val="000000">
                <a:alpha val="15000"/>
              </a:srgbClr>
            </a:outerShdw>
          </a:effectLst>
        </p:spPr>
        <p:txBody>
          <a:bodyPr anchor="ctr">
            <a:normAutofit/>
          </a:bodyPr>
          <a:lstStyle>
            <a:lvl1pPr algn="ctr">
              <a:buFontTx/>
              <a:buNone/>
              <a:defRPr sz="1400"/>
            </a:lvl1pPr>
          </a:lstStyle>
          <a:p>
            <a:r>
              <a:rPr lang="en-US" dirty="0" smtClean="0"/>
              <a:t>Click icon to add picture</a:t>
            </a:r>
            <a:endParaRPr 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2 Row">
    <p:spTree>
      <p:nvGrpSpPr>
        <p:cNvPr id="1" name=""/>
        <p:cNvGrpSpPr/>
        <p:nvPr/>
      </p:nvGrpSpPr>
      <p:grpSpPr>
        <a:xfrm>
          <a:off x="0" y="0"/>
          <a:ext cx="0" cy="0"/>
          <a:chOff x="0" y="0"/>
          <a:chExt cx="0" cy="0"/>
        </a:xfrm>
      </p:grpSpPr>
      <p:sp>
        <p:nvSpPr>
          <p:cNvPr id="17" name="Rectangle 16"/>
          <p:cNvSpPr/>
          <p:nvPr/>
        </p:nvSpPr>
        <p:spPr>
          <a:xfrm>
            <a:off x="4396740" y="3479801"/>
            <a:ext cx="4747260" cy="2687638"/>
          </a:xfrm>
          <a:prstGeom prst="rect">
            <a:avLst/>
          </a:prstGeom>
          <a:solidFill>
            <a:schemeClr val="bg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Rectangle 13"/>
          <p:cNvSpPr/>
          <p:nvPr/>
        </p:nvSpPr>
        <p:spPr>
          <a:xfrm>
            <a:off x="4396740" y="715990"/>
            <a:ext cx="4747259" cy="2664908"/>
          </a:xfrm>
          <a:prstGeom prst="rect">
            <a:avLst/>
          </a:prstGeom>
          <a:solidFill>
            <a:schemeClr val="bg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Picture Placeholder 12"/>
          <p:cNvSpPr>
            <a:spLocks noGrp="1"/>
          </p:cNvSpPr>
          <p:nvPr>
            <p:ph type="pic" sz="quarter" idx="13"/>
          </p:nvPr>
        </p:nvSpPr>
        <p:spPr>
          <a:xfrm>
            <a:off x="1767838" y="715989"/>
            <a:ext cx="2537463" cy="2664909"/>
          </a:xfrm>
          <a:solidFill>
            <a:srgbClr val="FFFFFF"/>
          </a:solidFill>
          <a:ln>
            <a:noFill/>
          </a:ln>
          <a:effectLst>
            <a:outerShdw blurRad="53975" dir="5400000" algn="tl" rotWithShape="0">
              <a:srgbClr val="000000">
                <a:alpha val="15000"/>
              </a:srgbClr>
            </a:outerShdw>
          </a:effectLst>
        </p:spPr>
        <p:txBody>
          <a:bodyPr anchor="ctr">
            <a:normAutofit/>
          </a:bodyPr>
          <a:lstStyle>
            <a:lvl1pPr algn="ctr">
              <a:buFontTx/>
              <a:buNone/>
              <a:defRPr sz="1400"/>
            </a:lvl1pPr>
          </a:lstStyle>
          <a:p>
            <a:r>
              <a:rPr lang="en-US" dirty="0" smtClean="0"/>
              <a:t>Click icon to add picture</a:t>
            </a:r>
            <a:endParaRPr lang="en-US" dirty="0"/>
          </a:p>
        </p:txBody>
      </p:sp>
      <p:sp>
        <p:nvSpPr>
          <p:cNvPr id="7" name="Rectangle 6"/>
          <p:cNvSpPr>
            <a:spLocks noChangeAspect="1"/>
          </p:cNvSpPr>
          <p:nvPr/>
        </p:nvSpPr>
        <p:spPr>
          <a:xfrm>
            <a:off x="0" y="715989"/>
            <a:ext cx="1676400" cy="5448274"/>
          </a:xfrm>
          <a:prstGeom prst="rect">
            <a:avLst/>
          </a:prstGeom>
          <a:solidFill>
            <a:schemeClr val="accent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10"/>
          </p:nvPr>
        </p:nvSpPr>
        <p:spPr/>
        <p:txBody>
          <a:bodyPr/>
          <a:lstStyle/>
          <a:p>
            <a:fld id="{EFDFD33E-AD3E-1648-8AC3-AE596B2A573A}" type="datetime1">
              <a:rPr lang="en-US" smtClean="0"/>
              <a:pPr/>
              <a:t>1/12/15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347472" y="5445729"/>
            <a:ext cx="1168401" cy="609600"/>
          </a:xfrm>
        </p:spPr>
        <p:txBody>
          <a:bodyPr/>
          <a:lstStyle/>
          <a:p>
            <a:fld id="{0EB07F80-5538-194B-B6B3-74E351E4A291}" type="slidenum">
              <a:rPr lang="en-US" smtClean="0"/>
              <a:pPr/>
              <a:t>‹#›</a:t>
            </a:fld>
            <a:endParaRPr lang="en-US" dirty="0"/>
          </a:p>
        </p:txBody>
      </p:sp>
      <p:sp>
        <p:nvSpPr>
          <p:cNvPr id="8" name="Rectangle 7"/>
          <p:cNvSpPr/>
          <p:nvPr/>
        </p:nvSpPr>
        <p:spPr>
          <a:xfrm>
            <a:off x="1413933" y="821267"/>
            <a:ext cx="162000" cy="162000"/>
          </a:xfrm>
          <a:prstGeom prst="rect">
            <a:avLst/>
          </a:prstGeom>
          <a:solidFill>
            <a:schemeClr val="accent4"/>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n-US" dirty="0"/>
          </a:p>
        </p:txBody>
      </p:sp>
      <p:sp>
        <p:nvSpPr>
          <p:cNvPr id="9" name="Rectangle 8"/>
          <p:cNvSpPr/>
          <p:nvPr/>
        </p:nvSpPr>
        <p:spPr>
          <a:xfrm>
            <a:off x="1413932" y="1011586"/>
            <a:ext cx="162000" cy="162000"/>
          </a:xfrm>
          <a:prstGeom prst="rect">
            <a:avLst/>
          </a:prstGeom>
          <a:solidFill>
            <a:schemeClr val="accent5"/>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10" name="Rectangle 9"/>
          <p:cNvSpPr/>
          <p:nvPr/>
        </p:nvSpPr>
        <p:spPr>
          <a:xfrm>
            <a:off x="1413934" y="1202641"/>
            <a:ext cx="162000" cy="162000"/>
          </a:xfrm>
          <a:prstGeom prst="rect">
            <a:avLst/>
          </a:prstGeom>
          <a:solidFill>
            <a:schemeClr val="bg1"/>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2" name="Picture Placeholder 12"/>
          <p:cNvSpPr>
            <a:spLocks noGrp="1"/>
          </p:cNvSpPr>
          <p:nvPr>
            <p:ph type="pic" sz="quarter" idx="14"/>
          </p:nvPr>
        </p:nvSpPr>
        <p:spPr>
          <a:xfrm>
            <a:off x="1767837" y="3472338"/>
            <a:ext cx="2537464" cy="2691395"/>
          </a:xfrm>
          <a:solidFill>
            <a:srgbClr val="FFFFFF"/>
          </a:solidFill>
          <a:ln>
            <a:noFill/>
          </a:ln>
          <a:effectLst>
            <a:outerShdw blurRad="53975" dir="5400000" algn="tl" rotWithShape="0">
              <a:srgbClr val="000000">
                <a:alpha val="15000"/>
              </a:srgbClr>
            </a:outerShdw>
          </a:effectLst>
        </p:spPr>
        <p:txBody>
          <a:bodyPr anchor="ctr">
            <a:normAutofit/>
          </a:bodyPr>
          <a:lstStyle>
            <a:lvl1pPr algn="ctr">
              <a:buFontTx/>
              <a:buNone/>
              <a:defRPr sz="1400"/>
            </a:lvl1pPr>
          </a:lstStyle>
          <a:p>
            <a:r>
              <a:rPr lang="en-US" dirty="0" smtClean="0"/>
              <a:t>Click icon to add picture</a:t>
            </a:r>
            <a:endParaRPr lang="en-US" dirty="0"/>
          </a:p>
        </p:txBody>
      </p:sp>
      <p:sp>
        <p:nvSpPr>
          <p:cNvPr id="15" name="Text Placeholder 14"/>
          <p:cNvSpPr>
            <a:spLocks noGrp="1"/>
          </p:cNvSpPr>
          <p:nvPr>
            <p:ph type="body" sz="quarter" idx="15"/>
          </p:nvPr>
        </p:nvSpPr>
        <p:spPr>
          <a:xfrm>
            <a:off x="4542618" y="924240"/>
            <a:ext cx="4307891" cy="2353686"/>
          </a:xfrm>
        </p:spPr>
        <p:txBody>
          <a:bodyPr/>
          <a:lstStyle>
            <a:lvl1pPr marL="0" indent="0">
              <a:buFontTx/>
              <a:buNone/>
              <a:defRPr/>
            </a:lvl1pPr>
            <a:lvl2pPr marL="0" indent="0">
              <a:buFontTx/>
              <a:buNone/>
              <a:defRPr sz="1200"/>
            </a:lvl2pPr>
            <a:lvl3pPr marL="0" indent="0">
              <a:buFontTx/>
              <a:buNone/>
              <a:defRPr sz="1200"/>
            </a:lvl3pPr>
            <a:lvl4pPr marL="0" indent="0">
              <a:buFontTx/>
              <a:buNone/>
              <a:defRPr sz="1200"/>
            </a:lvl4pPr>
            <a:lvl5pPr marL="0" indent="0">
              <a:buFontTx/>
              <a:buNone/>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Text Placeholder 14"/>
          <p:cNvSpPr>
            <a:spLocks noGrp="1"/>
          </p:cNvSpPr>
          <p:nvPr>
            <p:ph type="body" sz="quarter" idx="16"/>
          </p:nvPr>
        </p:nvSpPr>
        <p:spPr>
          <a:xfrm>
            <a:off x="4542618" y="3680589"/>
            <a:ext cx="4307891" cy="2380702"/>
          </a:xfrm>
        </p:spPr>
        <p:txBody>
          <a:bodyPr/>
          <a:lstStyle>
            <a:lvl1pPr marL="0" indent="0">
              <a:buFontTx/>
              <a:buNone/>
              <a:defRPr/>
            </a:lvl1pPr>
            <a:lvl2pPr marL="0" indent="0">
              <a:buFontTx/>
              <a:buNone/>
              <a:defRPr sz="1200"/>
            </a:lvl2pPr>
            <a:lvl3pPr marL="0" indent="0">
              <a:buFontTx/>
              <a:buNone/>
              <a:defRPr sz="1200"/>
            </a:lvl3pPr>
            <a:lvl4pPr marL="0" indent="0">
              <a:buFontTx/>
              <a:buNone/>
              <a:defRPr sz="1200"/>
            </a:lvl4pPr>
            <a:lvl5pPr marL="0" indent="0">
              <a:buFontTx/>
              <a:buNone/>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3 Row">
    <p:spTree>
      <p:nvGrpSpPr>
        <p:cNvPr id="1" name=""/>
        <p:cNvGrpSpPr/>
        <p:nvPr/>
      </p:nvGrpSpPr>
      <p:grpSpPr>
        <a:xfrm>
          <a:off x="0" y="0"/>
          <a:ext cx="0" cy="0"/>
          <a:chOff x="0" y="0"/>
          <a:chExt cx="0" cy="0"/>
        </a:xfrm>
      </p:grpSpPr>
      <p:sp>
        <p:nvSpPr>
          <p:cNvPr id="22" name="Rectangle 21"/>
          <p:cNvSpPr/>
          <p:nvPr/>
        </p:nvSpPr>
        <p:spPr>
          <a:xfrm>
            <a:off x="3749887" y="4408085"/>
            <a:ext cx="5394112" cy="1755647"/>
          </a:xfrm>
          <a:prstGeom prst="rect">
            <a:avLst/>
          </a:prstGeom>
          <a:solidFill>
            <a:schemeClr val="bg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1" name="Rectangle 20"/>
          <p:cNvSpPr/>
          <p:nvPr/>
        </p:nvSpPr>
        <p:spPr>
          <a:xfrm>
            <a:off x="3749887" y="2573866"/>
            <a:ext cx="5394112" cy="1744302"/>
          </a:xfrm>
          <a:prstGeom prst="rect">
            <a:avLst/>
          </a:prstGeom>
          <a:solidFill>
            <a:schemeClr val="bg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0" name="Rectangle 19"/>
          <p:cNvSpPr/>
          <p:nvPr/>
        </p:nvSpPr>
        <p:spPr>
          <a:xfrm>
            <a:off x="3749887" y="711200"/>
            <a:ext cx="5394113" cy="1759880"/>
          </a:xfrm>
          <a:prstGeom prst="rect">
            <a:avLst/>
          </a:prstGeom>
          <a:solidFill>
            <a:schemeClr val="bg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p:cNvSpPr>
            <a:spLocks noChangeAspect="1"/>
          </p:cNvSpPr>
          <p:nvPr/>
        </p:nvSpPr>
        <p:spPr>
          <a:xfrm>
            <a:off x="0" y="715989"/>
            <a:ext cx="1676400" cy="5448274"/>
          </a:xfrm>
          <a:prstGeom prst="rect">
            <a:avLst/>
          </a:prstGeom>
          <a:solidFill>
            <a:schemeClr val="accent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10"/>
          </p:nvPr>
        </p:nvSpPr>
        <p:spPr/>
        <p:txBody>
          <a:bodyPr/>
          <a:lstStyle/>
          <a:p>
            <a:fld id="{A56D92B0-F8AF-3941-A5F0-B333137A8873}" type="datetime1">
              <a:rPr lang="en-US" smtClean="0"/>
              <a:pPr/>
              <a:t>1/12/15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347472" y="5445728"/>
            <a:ext cx="1168401" cy="609600"/>
          </a:xfrm>
        </p:spPr>
        <p:txBody>
          <a:bodyPr/>
          <a:lstStyle/>
          <a:p>
            <a:fld id="{0EB07F80-5538-194B-B6B3-74E351E4A291}" type="slidenum">
              <a:rPr lang="en-US" smtClean="0"/>
              <a:pPr/>
              <a:t>‹#›</a:t>
            </a:fld>
            <a:endParaRPr lang="en-US" dirty="0"/>
          </a:p>
        </p:txBody>
      </p:sp>
      <p:sp>
        <p:nvSpPr>
          <p:cNvPr id="8" name="Rectangle 7"/>
          <p:cNvSpPr/>
          <p:nvPr/>
        </p:nvSpPr>
        <p:spPr>
          <a:xfrm>
            <a:off x="1413933" y="821267"/>
            <a:ext cx="162000" cy="162000"/>
          </a:xfrm>
          <a:prstGeom prst="rect">
            <a:avLst/>
          </a:prstGeom>
          <a:solidFill>
            <a:schemeClr val="accent4"/>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n-US" dirty="0"/>
          </a:p>
        </p:txBody>
      </p:sp>
      <p:sp>
        <p:nvSpPr>
          <p:cNvPr id="9" name="Rectangle 8"/>
          <p:cNvSpPr/>
          <p:nvPr/>
        </p:nvSpPr>
        <p:spPr>
          <a:xfrm>
            <a:off x="1413932" y="1011586"/>
            <a:ext cx="162000" cy="162000"/>
          </a:xfrm>
          <a:prstGeom prst="rect">
            <a:avLst/>
          </a:prstGeom>
          <a:solidFill>
            <a:schemeClr val="accent5"/>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10" name="Rectangle 9"/>
          <p:cNvSpPr/>
          <p:nvPr/>
        </p:nvSpPr>
        <p:spPr>
          <a:xfrm>
            <a:off x="1413934" y="1202641"/>
            <a:ext cx="162000" cy="162000"/>
          </a:xfrm>
          <a:prstGeom prst="rect">
            <a:avLst/>
          </a:prstGeom>
          <a:solidFill>
            <a:schemeClr val="bg1"/>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6" name="Picture Placeholder 15"/>
          <p:cNvSpPr>
            <a:spLocks noGrp="1"/>
          </p:cNvSpPr>
          <p:nvPr>
            <p:ph type="pic" sz="quarter" idx="13"/>
          </p:nvPr>
        </p:nvSpPr>
        <p:spPr>
          <a:xfrm>
            <a:off x="1767837" y="715432"/>
            <a:ext cx="1891610" cy="1755648"/>
          </a:xfrm>
          <a:solidFill>
            <a:schemeClr val="bg1"/>
          </a:solidFill>
          <a:ln>
            <a:noFill/>
          </a:ln>
          <a:effectLst>
            <a:outerShdw blurRad="53975" dir="5400000" algn="tl" rotWithShape="0">
              <a:srgbClr val="000000">
                <a:alpha val="15000"/>
              </a:srgbClr>
            </a:outerShdw>
          </a:effectLst>
        </p:spPr>
        <p:txBody>
          <a:bodyPr anchor="ctr">
            <a:normAutofit/>
          </a:bodyPr>
          <a:lstStyle>
            <a:lvl1pPr algn="ctr">
              <a:buFontTx/>
              <a:buNone/>
              <a:defRPr sz="1400"/>
            </a:lvl1pPr>
          </a:lstStyle>
          <a:p>
            <a:r>
              <a:rPr lang="en-US" dirty="0" smtClean="0"/>
              <a:t>Click icon to add picture</a:t>
            </a:r>
            <a:endParaRPr lang="en-US" dirty="0"/>
          </a:p>
        </p:txBody>
      </p:sp>
      <p:sp>
        <p:nvSpPr>
          <p:cNvPr id="15" name="Text Placeholder 14"/>
          <p:cNvSpPr>
            <a:spLocks noGrp="1"/>
          </p:cNvSpPr>
          <p:nvPr>
            <p:ph type="body" sz="quarter" idx="16"/>
          </p:nvPr>
        </p:nvSpPr>
        <p:spPr>
          <a:xfrm>
            <a:off x="3895766" y="919451"/>
            <a:ext cx="4954744" cy="1448657"/>
          </a:xfrm>
        </p:spPr>
        <p:txBody>
          <a:bodyPr anchor="ctr"/>
          <a:lstStyle>
            <a:lvl1pPr marL="0" indent="0" algn="l">
              <a:buFontTx/>
              <a:buNone/>
              <a:defRPr/>
            </a:lvl1pPr>
            <a:lvl2pPr marL="0" indent="0" algn="l">
              <a:buFontTx/>
              <a:buNone/>
              <a:defRPr sz="1200"/>
            </a:lvl2pPr>
            <a:lvl3pPr marL="0" indent="0" algn="l">
              <a:buFontTx/>
              <a:buNone/>
              <a:defRPr sz="1200"/>
            </a:lvl3pPr>
            <a:lvl4pPr marL="0" indent="0" algn="l">
              <a:buFontTx/>
              <a:buNone/>
              <a:defRPr sz="1200"/>
            </a:lvl4pPr>
            <a:lvl5pPr marL="0" indent="0" algn="l">
              <a:buFontTx/>
              <a:buNone/>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8" name="Text Placeholder 14"/>
          <p:cNvSpPr>
            <a:spLocks noGrp="1"/>
          </p:cNvSpPr>
          <p:nvPr>
            <p:ph type="body" sz="quarter" idx="17"/>
          </p:nvPr>
        </p:nvSpPr>
        <p:spPr>
          <a:xfrm>
            <a:off x="3895763" y="2782117"/>
            <a:ext cx="4954747" cy="1424444"/>
          </a:xfrm>
        </p:spPr>
        <p:txBody>
          <a:bodyPr anchor="ctr"/>
          <a:lstStyle>
            <a:lvl1pPr marL="0" indent="0" algn="l">
              <a:buFontTx/>
              <a:buNone/>
              <a:defRPr/>
            </a:lvl1pPr>
            <a:lvl2pPr marL="0" indent="0" algn="l">
              <a:buFontTx/>
              <a:buNone/>
              <a:defRPr sz="1200"/>
            </a:lvl2pPr>
            <a:lvl3pPr marL="0" indent="0" algn="l">
              <a:buFontTx/>
              <a:buNone/>
              <a:defRPr sz="1200"/>
            </a:lvl3pPr>
            <a:lvl4pPr marL="0" indent="0" algn="l">
              <a:buFontTx/>
              <a:buNone/>
              <a:defRPr sz="1200"/>
            </a:lvl4pPr>
            <a:lvl5pPr marL="0" indent="0" algn="l">
              <a:buFontTx/>
              <a:buNone/>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9" name="Text Placeholder 14"/>
          <p:cNvSpPr>
            <a:spLocks noGrp="1"/>
          </p:cNvSpPr>
          <p:nvPr>
            <p:ph type="body" sz="quarter" idx="18"/>
          </p:nvPr>
        </p:nvSpPr>
        <p:spPr>
          <a:xfrm>
            <a:off x="3895767" y="4616336"/>
            <a:ext cx="4954743" cy="1448657"/>
          </a:xfrm>
        </p:spPr>
        <p:txBody>
          <a:bodyPr anchor="ctr"/>
          <a:lstStyle>
            <a:lvl1pPr marL="0" indent="0" algn="l">
              <a:buFontTx/>
              <a:buNone/>
              <a:defRPr/>
            </a:lvl1pPr>
            <a:lvl2pPr marL="0" indent="0" algn="l">
              <a:buFontTx/>
              <a:buNone/>
              <a:defRPr sz="1200"/>
            </a:lvl2pPr>
            <a:lvl3pPr marL="0" indent="0" algn="l">
              <a:buFontTx/>
              <a:buNone/>
              <a:defRPr sz="1200"/>
            </a:lvl3pPr>
            <a:lvl4pPr marL="0" indent="0" algn="l">
              <a:buFontTx/>
              <a:buNone/>
              <a:defRPr sz="1200"/>
            </a:lvl4pPr>
            <a:lvl5pPr marL="0" indent="0" algn="l">
              <a:buFontTx/>
              <a:buNone/>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6" name="Picture Placeholder 15"/>
          <p:cNvSpPr>
            <a:spLocks noGrp="1"/>
          </p:cNvSpPr>
          <p:nvPr>
            <p:ph type="pic" sz="quarter" idx="19"/>
          </p:nvPr>
        </p:nvSpPr>
        <p:spPr>
          <a:xfrm>
            <a:off x="1767837" y="2562520"/>
            <a:ext cx="1891610" cy="1755648"/>
          </a:xfrm>
          <a:solidFill>
            <a:schemeClr val="bg1"/>
          </a:solidFill>
          <a:ln>
            <a:noFill/>
          </a:ln>
          <a:effectLst>
            <a:outerShdw blurRad="53975" dir="5400000" algn="tl" rotWithShape="0">
              <a:srgbClr val="000000">
                <a:alpha val="15000"/>
              </a:srgbClr>
            </a:outerShdw>
          </a:effectLst>
        </p:spPr>
        <p:txBody>
          <a:bodyPr anchor="ctr">
            <a:normAutofit/>
          </a:bodyPr>
          <a:lstStyle>
            <a:lvl1pPr algn="ctr">
              <a:buFontTx/>
              <a:buNone/>
              <a:defRPr sz="1400"/>
            </a:lvl1pPr>
          </a:lstStyle>
          <a:p>
            <a:r>
              <a:rPr lang="en-US" dirty="0" smtClean="0"/>
              <a:t>Click icon to add picture</a:t>
            </a:r>
            <a:endParaRPr lang="en-US" dirty="0"/>
          </a:p>
        </p:txBody>
      </p:sp>
      <p:sp>
        <p:nvSpPr>
          <p:cNvPr id="27" name="Picture Placeholder 15"/>
          <p:cNvSpPr>
            <a:spLocks noGrp="1"/>
          </p:cNvSpPr>
          <p:nvPr>
            <p:ph type="pic" sz="quarter" idx="20"/>
          </p:nvPr>
        </p:nvSpPr>
        <p:spPr>
          <a:xfrm>
            <a:off x="1767837" y="4408085"/>
            <a:ext cx="1891610" cy="1755648"/>
          </a:xfrm>
          <a:solidFill>
            <a:schemeClr val="bg1"/>
          </a:solidFill>
          <a:ln>
            <a:noFill/>
          </a:ln>
          <a:effectLst>
            <a:outerShdw blurRad="53975" dir="5400000" algn="tl" rotWithShape="0">
              <a:srgbClr val="000000">
                <a:alpha val="15000"/>
              </a:srgbClr>
            </a:outerShdw>
          </a:effectLst>
        </p:spPr>
        <p:txBody>
          <a:bodyPr anchor="ctr">
            <a:normAutofit/>
          </a:bodyPr>
          <a:lstStyle>
            <a:lvl1pPr algn="ctr">
              <a:buFontTx/>
              <a:buNone/>
              <a:defRPr sz="1400"/>
            </a:lvl1pPr>
          </a:lstStyle>
          <a:p>
            <a:r>
              <a:rPr lang="en-US" dirty="0" smtClean="0"/>
              <a:t>Click icon to add picture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 Mirror">
    <p:spTree>
      <p:nvGrpSpPr>
        <p:cNvPr id="1" name=""/>
        <p:cNvGrpSpPr/>
        <p:nvPr/>
      </p:nvGrpSpPr>
      <p:grpSpPr>
        <a:xfrm>
          <a:off x="0" y="0"/>
          <a:ext cx="0" cy="0"/>
          <a:chOff x="0" y="0"/>
          <a:chExt cx="0" cy="0"/>
        </a:xfrm>
      </p:grpSpPr>
      <p:sp>
        <p:nvSpPr>
          <p:cNvPr id="14" name="Rectangle 13"/>
          <p:cNvSpPr/>
          <p:nvPr/>
        </p:nvSpPr>
        <p:spPr>
          <a:xfrm>
            <a:off x="1" y="711199"/>
            <a:ext cx="7368221" cy="1702801"/>
          </a:xfrm>
          <a:prstGeom prst="rect">
            <a:avLst/>
          </a:prstGeom>
          <a:solidFill>
            <a:schemeClr val="bg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Rectangle 12"/>
          <p:cNvSpPr/>
          <p:nvPr/>
        </p:nvSpPr>
        <p:spPr>
          <a:xfrm>
            <a:off x="2" y="2505439"/>
            <a:ext cx="7368221" cy="3658823"/>
          </a:xfrm>
          <a:prstGeom prst="rect">
            <a:avLst/>
          </a:prstGeom>
          <a:solidFill>
            <a:schemeClr val="bg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p:cNvSpPr>
            <a:spLocks/>
          </p:cNvSpPr>
          <p:nvPr/>
        </p:nvSpPr>
        <p:spPr>
          <a:xfrm>
            <a:off x="7459663" y="711200"/>
            <a:ext cx="1676400" cy="1702800"/>
          </a:xfrm>
          <a:prstGeom prst="rect">
            <a:avLst/>
          </a:prstGeom>
          <a:solidFill>
            <a:schemeClr val="accent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91760" y="924238"/>
            <a:ext cx="6930583" cy="1391578"/>
          </a:xfrm>
          <a:ln>
            <a:noFill/>
          </a:ln>
        </p:spPr>
        <p:txBody>
          <a:bodyPr/>
          <a:lstStyle/>
          <a:p>
            <a:r>
              <a:rPr lang="en-US" smtClean="0"/>
              <a:t>Click to edit Master title style</a:t>
            </a:r>
            <a:endParaRPr lang="en-US" dirty="0"/>
          </a:p>
        </p:txBody>
      </p:sp>
      <p:sp>
        <p:nvSpPr>
          <p:cNvPr id="3" name="Content Placeholder 2"/>
          <p:cNvSpPr>
            <a:spLocks noGrp="1"/>
          </p:cNvSpPr>
          <p:nvPr>
            <p:ph idx="1"/>
          </p:nvPr>
        </p:nvSpPr>
        <p:spPr>
          <a:xfrm>
            <a:off x="291760" y="2613200"/>
            <a:ext cx="6930583" cy="3309724"/>
          </a:xfrm>
          <a:solidFill>
            <a:schemeClr val="bg1"/>
          </a:solidFill>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5804435" y="6265863"/>
            <a:ext cx="1563787" cy="365125"/>
          </a:xfrm>
        </p:spPr>
        <p:txBody>
          <a:bodyPr/>
          <a:lstStyle/>
          <a:p>
            <a:fld id="{6B5567B4-C65C-624F-82F7-C87EFD773EF6}" type="datetime1">
              <a:rPr lang="en-US" smtClean="0"/>
              <a:pPr/>
              <a:t>1/12/15</a:t>
            </a:fld>
            <a:endParaRPr lang="en-US" dirty="0"/>
          </a:p>
        </p:txBody>
      </p:sp>
      <p:sp>
        <p:nvSpPr>
          <p:cNvPr id="5" name="Footer Placeholder 4"/>
          <p:cNvSpPr>
            <a:spLocks noGrp="1"/>
          </p:cNvSpPr>
          <p:nvPr>
            <p:ph type="ftr" sz="quarter" idx="11"/>
          </p:nvPr>
        </p:nvSpPr>
        <p:spPr>
          <a:xfrm>
            <a:off x="112611" y="6265863"/>
            <a:ext cx="5625824" cy="365125"/>
          </a:xfrm>
        </p:spPr>
        <p:txBody>
          <a:bodyPr/>
          <a:lstStyle/>
          <a:p>
            <a:endParaRPr lang="en-US" dirty="0"/>
          </a:p>
        </p:txBody>
      </p:sp>
      <p:sp>
        <p:nvSpPr>
          <p:cNvPr id="6" name="Slide Number Placeholder 5"/>
          <p:cNvSpPr>
            <a:spLocks noGrp="1"/>
          </p:cNvSpPr>
          <p:nvPr>
            <p:ph type="sldNum" sz="quarter" idx="12"/>
          </p:nvPr>
        </p:nvSpPr>
        <p:spPr>
          <a:xfrm>
            <a:off x="7614329" y="1695996"/>
            <a:ext cx="1168401" cy="609600"/>
          </a:xfrm>
        </p:spPr>
        <p:txBody>
          <a:bodyPr/>
          <a:lstStyle>
            <a:lvl1pPr algn="l">
              <a:defRPr/>
            </a:lvl1pPr>
          </a:lstStyle>
          <a:p>
            <a:fld id="{0EB07F80-5538-194B-B6B3-74E351E4A291}" type="slidenum">
              <a:rPr lang="en-US" smtClean="0"/>
              <a:pPr/>
              <a:t>‹#›</a:t>
            </a:fld>
            <a:endParaRPr lang="en-US" dirty="0"/>
          </a:p>
        </p:txBody>
      </p:sp>
      <p:sp>
        <p:nvSpPr>
          <p:cNvPr id="8" name="Rectangle 7"/>
          <p:cNvSpPr/>
          <p:nvPr/>
        </p:nvSpPr>
        <p:spPr>
          <a:xfrm>
            <a:off x="7561263" y="816479"/>
            <a:ext cx="162000" cy="162000"/>
          </a:xfrm>
          <a:prstGeom prst="rect">
            <a:avLst/>
          </a:prstGeom>
          <a:solidFill>
            <a:schemeClr val="accent4"/>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n-US" dirty="0"/>
          </a:p>
        </p:txBody>
      </p:sp>
      <p:sp>
        <p:nvSpPr>
          <p:cNvPr id="9" name="Rectangle 8"/>
          <p:cNvSpPr/>
          <p:nvPr/>
        </p:nvSpPr>
        <p:spPr>
          <a:xfrm>
            <a:off x="7561262" y="1006798"/>
            <a:ext cx="162000" cy="162000"/>
          </a:xfrm>
          <a:prstGeom prst="rect">
            <a:avLst/>
          </a:prstGeom>
          <a:solidFill>
            <a:schemeClr val="accent5"/>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10" name="Rectangle 9"/>
          <p:cNvSpPr/>
          <p:nvPr/>
        </p:nvSpPr>
        <p:spPr>
          <a:xfrm>
            <a:off x="7561264" y="1197853"/>
            <a:ext cx="162000" cy="162000"/>
          </a:xfrm>
          <a:prstGeom prst="rect">
            <a:avLst/>
          </a:prstGeom>
          <a:solidFill>
            <a:schemeClr val="bg1"/>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2" name="Rectangle 11"/>
          <p:cNvSpPr/>
          <p:nvPr/>
        </p:nvSpPr>
        <p:spPr>
          <a:xfrm>
            <a:off x="1" y="6025896"/>
            <a:ext cx="7368222" cy="151200"/>
          </a:xfrm>
          <a:prstGeom prst="rect">
            <a:avLst/>
          </a:prstGeom>
          <a:ln>
            <a:noFill/>
          </a:ln>
        </p:spPr>
        <p:style>
          <a:lnRef idx="3">
            <a:schemeClr val="lt1"/>
          </a:lnRef>
          <a:fillRef idx="1">
            <a:schemeClr val="accent1"/>
          </a:fillRef>
          <a:effectRef idx="1">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13" name="Rectangle 12"/>
          <p:cNvSpPr/>
          <p:nvPr/>
        </p:nvSpPr>
        <p:spPr>
          <a:xfrm>
            <a:off x="1767837" y="2510228"/>
            <a:ext cx="7376164" cy="3668598"/>
          </a:xfrm>
          <a:prstGeom prst="rect">
            <a:avLst/>
          </a:prstGeom>
          <a:solidFill>
            <a:schemeClr val="bg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Rectangle 11"/>
          <p:cNvSpPr/>
          <p:nvPr/>
        </p:nvSpPr>
        <p:spPr>
          <a:xfrm>
            <a:off x="1767838" y="711199"/>
            <a:ext cx="7376163" cy="1706033"/>
          </a:xfrm>
          <a:prstGeom prst="rect">
            <a:avLst/>
          </a:prstGeom>
          <a:solidFill>
            <a:schemeClr val="bg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p:cNvSpPr>
            <a:spLocks/>
          </p:cNvSpPr>
          <p:nvPr/>
        </p:nvSpPr>
        <p:spPr>
          <a:xfrm>
            <a:off x="0" y="715988"/>
            <a:ext cx="1676400" cy="1702800"/>
          </a:xfrm>
          <a:prstGeom prst="rect">
            <a:avLst/>
          </a:prstGeom>
          <a:solidFill>
            <a:schemeClr val="accent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1913713" y="919450"/>
            <a:ext cx="6938530" cy="1396366"/>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913713" y="2613200"/>
            <a:ext cx="6938530" cy="33097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B5C5993-2C73-994D-BD20-A196E04E3C88}" type="datetime1">
              <a:rPr lang="en-US" smtClean="0"/>
              <a:pPr/>
              <a:t>1/12/15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EB07F80-5538-194B-B6B3-74E351E4A291}" type="slidenum">
              <a:rPr lang="en-US" smtClean="0"/>
              <a:pPr/>
              <a:t>‹#›</a:t>
            </a:fld>
            <a:endParaRPr lang="en-US" dirty="0"/>
          </a:p>
        </p:txBody>
      </p:sp>
      <p:sp>
        <p:nvSpPr>
          <p:cNvPr id="8" name="Rectangle 7"/>
          <p:cNvSpPr/>
          <p:nvPr/>
        </p:nvSpPr>
        <p:spPr>
          <a:xfrm>
            <a:off x="1413933" y="821267"/>
            <a:ext cx="162000" cy="162000"/>
          </a:xfrm>
          <a:prstGeom prst="rect">
            <a:avLst/>
          </a:prstGeom>
          <a:solidFill>
            <a:schemeClr val="accent4"/>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n-US" dirty="0"/>
          </a:p>
        </p:txBody>
      </p:sp>
      <p:sp>
        <p:nvSpPr>
          <p:cNvPr id="9" name="Rectangle 8"/>
          <p:cNvSpPr/>
          <p:nvPr/>
        </p:nvSpPr>
        <p:spPr>
          <a:xfrm>
            <a:off x="1413932" y="1011586"/>
            <a:ext cx="162000" cy="162000"/>
          </a:xfrm>
          <a:prstGeom prst="rect">
            <a:avLst/>
          </a:prstGeom>
          <a:solidFill>
            <a:schemeClr val="accent5"/>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10" name="Rectangle 9"/>
          <p:cNvSpPr/>
          <p:nvPr/>
        </p:nvSpPr>
        <p:spPr>
          <a:xfrm>
            <a:off x="1413934" y="1202641"/>
            <a:ext cx="162000" cy="162000"/>
          </a:xfrm>
          <a:prstGeom prst="rect">
            <a:avLst/>
          </a:prstGeom>
          <a:solidFill>
            <a:schemeClr val="bg1"/>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1" name="Rectangle 10"/>
          <p:cNvSpPr/>
          <p:nvPr/>
        </p:nvSpPr>
        <p:spPr>
          <a:xfrm>
            <a:off x="1767835" y="6025896"/>
            <a:ext cx="7376165" cy="152930"/>
          </a:xfrm>
          <a:prstGeom prst="rect">
            <a:avLst/>
          </a:prstGeom>
          <a:ln>
            <a:noFill/>
          </a:ln>
        </p:spPr>
        <p:style>
          <a:lnRef idx="3">
            <a:schemeClr val="lt1"/>
          </a:lnRef>
          <a:fillRef idx="1">
            <a:schemeClr val="accent1"/>
          </a:fillRef>
          <a:effectRef idx="1">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Rectangle 11"/>
          <p:cNvSpPr/>
          <p:nvPr/>
        </p:nvSpPr>
        <p:spPr>
          <a:xfrm>
            <a:off x="1767836" y="715986"/>
            <a:ext cx="7376164" cy="5448275"/>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p:cNvSpPr>
            <a:spLocks/>
          </p:cNvSpPr>
          <p:nvPr/>
        </p:nvSpPr>
        <p:spPr>
          <a:xfrm>
            <a:off x="0" y="715987"/>
            <a:ext cx="1676400" cy="5448275"/>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Vertical Title 1"/>
          <p:cNvSpPr>
            <a:spLocks noGrp="1"/>
          </p:cNvSpPr>
          <p:nvPr>
            <p:ph type="title" orient="vert"/>
          </p:nvPr>
        </p:nvSpPr>
        <p:spPr>
          <a:xfrm>
            <a:off x="7568336" y="919451"/>
            <a:ext cx="1282173" cy="5036560"/>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913718" y="919451"/>
            <a:ext cx="5563178" cy="503656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1779DED-CED5-FA49-900A-B22D9D953AEE}" type="datetime1">
              <a:rPr lang="en-US" smtClean="0"/>
              <a:pPr/>
              <a:t>1/12/15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347472" y="5446258"/>
            <a:ext cx="1168401" cy="609600"/>
          </a:xfrm>
        </p:spPr>
        <p:txBody>
          <a:bodyPr/>
          <a:lstStyle/>
          <a:p>
            <a:fld id="{0EB07F80-5538-194B-B6B3-74E351E4A291}" type="slidenum">
              <a:rPr lang="en-US" smtClean="0"/>
              <a:pPr/>
              <a:t>‹#›</a:t>
            </a:fld>
            <a:endParaRPr lang="en-US" dirty="0"/>
          </a:p>
        </p:txBody>
      </p:sp>
      <p:sp>
        <p:nvSpPr>
          <p:cNvPr id="8" name="Rectangle 7"/>
          <p:cNvSpPr/>
          <p:nvPr/>
        </p:nvSpPr>
        <p:spPr>
          <a:xfrm>
            <a:off x="1413933" y="821267"/>
            <a:ext cx="162000" cy="162000"/>
          </a:xfrm>
          <a:prstGeom prst="rect">
            <a:avLst/>
          </a:prstGeom>
          <a:solidFill>
            <a:schemeClr val="accent4"/>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n-US" dirty="0"/>
          </a:p>
        </p:txBody>
      </p:sp>
      <p:sp>
        <p:nvSpPr>
          <p:cNvPr id="9" name="Rectangle 8"/>
          <p:cNvSpPr/>
          <p:nvPr/>
        </p:nvSpPr>
        <p:spPr>
          <a:xfrm>
            <a:off x="1413932" y="1011586"/>
            <a:ext cx="162000" cy="162000"/>
          </a:xfrm>
          <a:prstGeom prst="rect">
            <a:avLst/>
          </a:prstGeom>
          <a:solidFill>
            <a:schemeClr val="accent5"/>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10" name="Rectangle 9"/>
          <p:cNvSpPr/>
          <p:nvPr/>
        </p:nvSpPr>
        <p:spPr>
          <a:xfrm>
            <a:off x="1413934" y="1202641"/>
            <a:ext cx="162000" cy="162000"/>
          </a:xfrm>
          <a:prstGeom prst="rect">
            <a:avLst/>
          </a:prstGeom>
          <a:solidFill>
            <a:schemeClr val="bg1"/>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1" name="Rectangle 10"/>
          <p:cNvSpPr/>
          <p:nvPr/>
        </p:nvSpPr>
        <p:spPr>
          <a:xfrm>
            <a:off x="8992800" y="715987"/>
            <a:ext cx="151200" cy="54530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14" name="Rectangle 13"/>
          <p:cNvSpPr/>
          <p:nvPr/>
        </p:nvSpPr>
        <p:spPr>
          <a:xfrm>
            <a:off x="4605907" y="713273"/>
            <a:ext cx="4538092" cy="5460942"/>
          </a:xfrm>
          <a:prstGeom prst="rect">
            <a:avLst/>
          </a:prstGeom>
          <a:solidFill>
            <a:schemeClr val="bg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p:cNvSpPr>
            <a:spLocks noChangeAspect="1"/>
          </p:cNvSpPr>
          <p:nvPr/>
        </p:nvSpPr>
        <p:spPr>
          <a:xfrm>
            <a:off x="-2" y="715988"/>
            <a:ext cx="4514469" cy="5458227"/>
          </a:xfrm>
          <a:prstGeom prst="rect">
            <a:avLst/>
          </a:prstGeom>
          <a:solidFill>
            <a:schemeClr val="accent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4751786" y="2510228"/>
            <a:ext cx="4098723" cy="2312421"/>
          </a:xfrm>
          <a:ln>
            <a:noFill/>
          </a:ln>
        </p:spPr>
        <p:txBody>
          <a:bodyPr/>
          <a:lstStyle/>
          <a:p>
            <a:r>
              <a:rPr lang="en-US" smtClean="0"/>
              <a:t>Click to edit Master title style</a:t>
            </a:r>
            <a:endParaRPr lang="en-US" dirty="0"/>
          </a:p>
        </p:txBody>
      </p:sp>
      <p:sp>
        <p:nvSpPr>
          <p:cNvPr id="3" name="Subtitle 2"/>
          <p:cNvSpPr>
            <a:spLocks noGrp="1"/>
          </p:cNvSpPr>
          <p:nvPr>
            <p:ph type="subTitle" idx="1"/>
          </p:nvPr>
        </p:nvSpPr>
        <p:spPr>
          <a:xfrm>
            <a:off x="4751786" y="4914089"/>
            <a:ext cx="4098723" cy="1144801"/>
          </a:xfrm>
          <a:ln>
            <a:noFill/>
          </a:ln>
        </p:spPr>
        <p:txBody>
          <a:bodyPr tIns="45720">
            <a:normAutofit/>
          </a:bodyPr>
          <a:lstStyle>
            <a:lvl1pPr marL="0" indent="0" algn="l">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7D16583-BAEA-8A48-A5E3-54983DFC86DC}" type="datetime1">
              <a:rPr lang="en-US" smtClean="0"/>
              <a:pPr/>
              <a:t>1/12/15</a:t>
            </a:fld>
            <a:endParaRPr/>
          </a:p>
        </p:txBody>
      </p:sp>
      <p:sp>
        <p:nvSpPr>
          <p:cNvPr id="5" name="Footer Placeholder 4"/>
          <p:cNvSpPr>
            <a:spLocks noGrp="1"/>
          </p:cNvSpPr>
          <p:nvPr>
            <p:ph type="ftr" sz="quarter" idx="11"/>
          </p:nvPr>
        </p:nvSpPr>
        <p:spPr>
          <a:xfrm>
            <a:off x="112610" y="6265863"/>
            <a:ext cx="4401857" cy="365125"/>
          </a:xfrm>
        </p:spPr>
        <p:txBody>
          <a:bodyPr/>
          <a:lstStyle/>
          <a:p>
            <a:endParaRPr/>
          </a:p>
        </p:txBody>
      </p:sp>
      <p:sp>
        <p:nvSpPr>
          <p:cNvPr id="6" name="Slide Number Placeholder 5"/>
          <p:cNvSpPr>
            <a:spLocks noGrp="1"/>
          </p:cNvSpPr>
          <p:nvPr>
            <p:ph type="sldNum" sz="quarter" idx="12"/>
          </p:nvPr>
        </p:nvSpPr>
        <p:spPr>
          <a:xfrm>
            <a:off x="3191400" y="5449290"/>
            <a:ext cx="1168401" cy="609600"/>
          </a:xfrm>
        </p:spPr>
        <p:txBody>
          <a:bodyPr/>
          <a:lstStyle/>
          <a:p>
            <a:fld id="{9E519841-B96A-4DD9-B158-9961937F6A4E}" type="slidenum">
              <a:rPr smtClean="0"/>
              <a:pPr/>
              <a:t>‹#›</a:t>
            </a:fld>
            <a:endParaRPr/>
          </a:p>
        </p:txBody>
      </p:sp>
      <p:sp>
        <p:nvSpPr>
          <p:cNvPr id="11" name="Rectangle 10"/>
          <p:cNvSpPr/>
          <p:nvPr/>
        </p:nvSpPr>
        <p:spPr>
          <a:xfrm>
            <a:off x="4224867" y="821267"/>
            <a:ext cx="162000" cy="162000"/>
          </a:xfrm>
          <a:prstGeom prst="rect">
            <a:avLst/>
          </a:prstGeom>
          <a:solidFill>
            <a:schemeClr val="accent4"/>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n-US" dirty="0"/>
          </a:p>
        </p:txBody>
      </p:sp>
      <p:sp>
        <p:nvSpPr>
          <p:cNvPr id="12" name="Rectangle 11"/>
          <p:cNvSpPr/>
          <p:nvPr/>
        </p:nvSpPr>
        <p:spPr>
          <a:xfrm>
            <a:off x="4224866" y="1011586"/>
            <a:ext cx="162000" cy="162000"/>
          </a:xfrm>
          <a:prstGeom prst="rect">
            <a:avLst/>
          </a:prstGeom>
          <a:solidFill>
            <a:schemeClr val="accent5"/>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13" name="Rectangle 12"/>
          <p:cNvSpPr/>
          <p:nvPr/>
        </p:nvSpPr>
        <p:spPr>
          <a:xfrm>
            <a:off x="4224868" y="1202641"/>
            <a:ext cx="162000" cy="162000"/>
          </a:xfrm>
          <a:prstGeom prst="rect">
            <a:avLst/>
          </a:prstGeom>
          <a:solidFill>
            <a:schemeClr val="bg1"/>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5" name="Rectangle 14"/>
          <p:cNvSpPr/>
          <p:nvPr/>
        </p:nvSpPr>
        <p:spPr>
          <a:xfrm>
            <a:off x="1767838" y="713273"/>
            <a:ext cx="7376162" cy="1703961"/>
          </a:xfrm>
          <a:prstGeom prst="rect">
            <a:avLst/>
          </a:prstGeom>
          <a:solidFill>
            <a:schemeClr val="bg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Rectangle 13"/>
          <p:cNvSpPr/>
          <p:nvPr/>
        </p:nvSpPr>
        <p:spPr>
          <a:xfrm>
            <a:off x="1767838" y="2510226"/>
            <a:ext cx="7376161" cy="3666869"/>
          </a:xfrm>
          <a:prstGeom prst="rect">
            <a:avLst/>
          </a:prstGeom>
          <a:solidFill>
            <a:schemeClr val="bg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p:cNvSpPr>
            <a:spLocks/>
          </p:cNvSpPr>
          <p:nvPr/>
        </p:nvSpPr>
        <p:spPr>
          <a:xfrm>
            <a:off x="0" y="715988"/>
            <a:ext cx="1676400" cy="1702800"/>
          </a:xfrm>
          <a:prstGeom prst="rect">
            <a:avLst/>
          </a:prstGeom>
          <a:solidFill>
            <a:schemeClr val="accent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1913716" y="924238"/>
            <a:ext cx="6936794" cy="138614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913716" y="2613199"/>
            <a:ext cx="3428999" cy="3309725"/>
          </a:xfrm>
          <a:solidFill>
            <a:schemeClr val="bg1"/>
          </a:solidFill>
        </p:spPr>
        <p:txBody>
          <a:bodyPr>
            <a:normAutofit/>
          </a:bodyPr>
          <a:lstStyle>
            <a:lvl1pPr>
              <a:defRPr sz="1800"/>
            </a:lvl1pPr>
            <a:lvl2pPr>
              <a:defRPr sz="1600"/>
            </a:lvl2pPr>
            <a:lvl3pPr>
              <a:defRPr sz="1400"/>
            </a:lvl3pPr>
            <a:lvl4pPr>
              <a:defRPr sz="14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434155" y="2613200"/>
            <a:ext cx="3416355" cy="3309723"/>
          </a:xfrm>
          <a:solidFill>
            <a:schemeClr val="bg1"/>
          </a:solidFill>
        </p:spPr>
        <p:txBody>
          <a:bodyPr>
            <a:normAutofit/>
          </a:bodyPr>
          <a:lstStyle>
            <a:lvl1pPr>
              <a:defRPr sz="1800"/>
            </a:lvl1pPr>
            <a:lvl2pPr>
              <a:defRPr sz="1600"/>
            </a:lvl2pPr>
            <a:lvl3pPr>
              <a:defRPr sz="1400"/>
            </a:lvl3pPr>
            <a:lvl4pPr>
              <a:defRPr sz="14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40C1CD5-1C2D-AD43-B0CE-436FDD7C620A}" type="datetime1">
              <a:rPr lang="en-US" smtClean="0"/>
              <a:pPr/>
              <a:t>1/12/15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EB07F80-5538-194B-B6B3-74E351E4A291}" type="slidenum">
              <a:rPr lang="en-US" smtClean="0"/>
              <a:pPr/>
              <a:t>‹#›</a:t>
            </a:fld>
            <a:endParaRPr lang="en-US" dirty="0"/>
          </a:p>
        </p:txBody>
      </p:sp>
      <p:sp>
        <p:nvSpPr>
          <p:cNvPr id="9" name="Rectangle 8"/>
          <p:cNvSpPr/>
          <p:nvPr/>
        </p:nvSpPr>
        <p:spPr>
          <a:xfrm>
            <a:off x="1413933" y="821267"/>
            <a:ext cx="162000" cy="162000"/>
          </a:xfrm>
          <a:prstGeom prst="rect">
            <a:avLst/>
          </a:prstGeom>
          <a:solidFill>
            <a:schemeClr val="accent4"/>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n-US" dirty="0"/>
          </a:p>
        </p:txBody>
      </p:sp>
      <p:sp>
        <p:nvSpPr>
          <p:cNvPr id="10" name="Rectangle 9"/>
          <p:cNvSpPr/>
          <p:nvPr/>
        </p:nvSpPr>
        <p:spPr>
          <a:xfrm>
            <a:off x="1413932" y="1011586"/>
            <a:ext cx="162000" cy="162000"/>
          </a:xfrm>
          <a:prstGeom prst="rect">
            <a:avLst/>
          </a:prstGeom>
          <a:solidFill>
            <a:schemeClr val="accent5"/>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11" name="Rectangle 10"/>
          <p:cNvSpPr/>
          <p:nvPr/>
        </p:nvSpPr>
        <p:spPr>
          <a:xfrm>
            <a:off x="1413934" y="1202641"/>
            <a:ext cx="162000" cy="162000"/>
          </a:xfrm>
          <a:prstGeom prst="rect">
            <a:avLst/>
          </a:prstGeom>
          <a:solidFill>
            <a:schemeClr val="bg1"/>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2" name="Rectangle 11"/>
          <p:cNvSpPr/>
          <p:nvPr/>
        </p:nvSpPr>
        <p:spPr>
          <a:xfrm>
            <a:off x="1767838" y="6025896"/>
            <a:ext cx="7376162" cy="151200"/>
          </a:xfrm>
          <a:prstGeom prst="rect">
            <a:avLst/>
          </a:prstGeom>
          <a:ln>
            <a:noFill/>
          </a:ln>
        </p:spPr>
        <p:style>
          <a:lnRef idx="3">
            <a:schemeClr val="lt1"/>
          </a:lnRef>
          <a:fillRef idx="1">
            <a:schemeClr val="accent1"/>
          </a:fillRef>
          <a:effectRef idx="1">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bg>
      <p:bgRef idx="1003">
        <a:schemeClr val="bg2"/>
      </p:bgRef>
    </p:bg>
    <p:spTree>
      <p:nvGrpSpPr>
        <p:cNvPr id="1" name=""/>
        <p:cNvGrpSpPr/>
        <p:nvPr/>
      </p:nvGrpSpPr>
      <p:grpSpPr>
        <a:xfrm>
          <a:off x="0" y="0"/>
          <a:ext cx="0" cy="0"/>
          <a:chOff x="0" y="0"/>
          <a:chExt cx="0" cy="0"/>
        </a:xfrm>
      </p:grpSpPr>
      <p:sp>
        <p:nvSpPr>
          <p:cNvPr id="17" name="Rectangle 16"/>
          <p:cNvSpPr/>
          <p:nvPr/>
        </p:nvSpPr>
        <p:spPr>
          <a:xfrm>
            <a:off x="1767838" y="713273"/>
            <a:ext cx="7376162" cy="1705515"/>
          </a:xfrm>
          <a:prstGeom prst="rect">
            <a:avLst/>
          </a:prstGeom>
          <a:solidFill>
            <a:schemeClr val="bg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Rectangle 15"/>
          <p:cNvSpPr/>
          <p:nvPr/>
        </p:nvSpPr>
        <p:spPr>
          <a:xfrm>
            <a:off x="1767838" y="2510226"/>
            <a:ext cx="7376162" cy="3666869"/>
          </a:xfrm>
          <a:prstGeom prst="rect">
            <a:avLst/>
          </a:prstGeom>
          <a:solidFill>
            <a:schemeClr val="bg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Rectangle 9"/>
          <p:cNvSpPr>
            <a:spLocks/>
          </p:cNvSpPr>
          <p:nvPr/>
        </p:nvSpPr>
        <p:spPr>
          <a:xfrm>
            <a:off x="0" y="715988"/>
            <a:ext cx="1676400" cy="1702800"/>
          </a:xfrm>
          <a:prstGeom prst="rect">
            <a:avLst/>
          </a:prstGeom>
          <a:solidFill>
            <a:schemeClr val="accent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1913716" y="924238"/>
            <a:ext cx="6936793" cy="1391578"/>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913718" y="2613200"/>
            <a:ext cx="3428997" cy="622438"/>
          </a:xfrm>
          <a:solidFill>
            <a:schemeClr val="bg1"/>
          </a:solidFill>
        </p:spPr>
        <p:txBody>
          <a:bodyPr anchor="b">
            <a:normAutofit/>
          </a:bodyPr>
          <a:lstStyle>
            <a:lvl1pPr marL="0" indent="0" algn="l">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913716" y="3327078"/>
            <a:ext cx="3428999" cy="2595846"/>
          </a:xfrm>
          <a:solidFill>
            <a:schemeClr val="bg1"/>
          </a:solidFill>
        </p:spPr>
        <p:txBody>
          <a:bodyPr>
            <a:normAutofit/>
          </a:bodyPr>
          <a:lstStyle>
            <a:lvl1pPr>
              <a:defRPr sz="1800"/>
            </a:lvl1pPr>
            <a:lvl2pPr>
              <a:defRPr sz="1600"/>
            </a:lvl2pPr>
            <a:lvl3pPr>
              <a:defRPr sz="1400"/>
            </a:lvl3pPr>
            <a:lvl4pPr>
              <a:defRPr sz="1200"/>
            </a:lvl4pPr>
            <a:lvl5pPr>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434156" y="2613200"/>
            <a:ext cx="3416354" cy="622438"/>
          </a:xfrm>
          <a:solidFill>
            <a:schemeClr val="bg1"/>
          </a:solidFill>
        </p:spPr>
        <p:txBody>
          <a:bodyPr anchor="b">
            <a:normAutofit/>
          </a:bodyPr>
          <a:lstStyle>
            <a:lvl1pPr marL="0" indent="0" algn="l">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434156" y="3327078"/>
            <a:ext cx="3416354" cy="2595846"/>
          </a:xfrm>
          <a:solidFill>
            <a:schemeClr val="bg1"/>
          </a:solidFill>
        </p:spPr>
        <p:txBody>
          <a:bodyPr>
            <a:normAutofit/>
          </a:bodyPr>
          <a:lstStyle>
            <a:lvl1pPr>
              <a:defRPr sz="1800"/>
            </a:lvl1pPr>
            <a:lvl2pPr>
              <a:defRPr sz="1600"/>
            </a:lvl2pPr>
            <a:lvl3pPr>
              <a:defRPr sz="1400"/>
            </a:lvl3pPr>
            <a:lvl4pPr>
              <a:defRPr sz="1200"/>
            </a:lvl4pPr>
            <a:lvl5pPr>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6B7B42F-8466-4044-8BC5-4F39D1FF70FB}" type="datetime1">
              <a:rPr lang="en-US" smtClean="0"/>
              <a:pPr/>
              <a:t>1/12/15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EB07F80-5538-194B-B6B3-74E351E4A291}" type="slidenum">
              <a:rPr lang="en-US" smtClean="0"/>
              <a:pPr/>
              <a:t>‹#›</a:t>
            </a:fld>
            <a:endParaRPr lang="en-US" dirty="0"/>
          </a:p>
        </p:txBody>
      </p:sp>
      <p:sp>
        <p:nvSpPr>
          <p:cNvPr id="11" name="Rectangle 10"/>
          <p:cNvSpPr/>
          <p:nvPr/>
        </p:nvSpPr>
        <p:spPr>
          <a:xfrm>
            <a:off x="1413933" y="821267"/>
            <a:ext cx="162000" cy="162000"/>
          </a:xfrm>
          <a:prstGeom prst="rect">
            <a:avLst/>
          </a:prstGeom>
          <a:solidFill>
            <a:schemeClr val="accent4"/>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n-US" dirty="0"/>
          </a:p>
        </p:txBody>
      </p:sp>
      <p:sp>
        <p:nvSpPr>
          <p:cNvPr id="12" name="Rectangle 11"/>
          <p:cNvSpPr/>
          <p:nvPr/>
        </p:nvSpPr>
        <p:spPr>
          <a:xfrm>
            <a:off x="1413932" y="1011586"/>
            <a:ext cx="162000" cy="162000"/>
          </a:xfrm>
          <a:prstGeom prst="rect">
            <a:avLst/>
          </a:prstGeom>
          <a:solidFill>
            <a:schemeClr val="accent5"/>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13" name="Rectangle 12"/>
          <p:cNvSpPr/>
          <p:nvPr/>
        </p:nvSpPr>
        <p:spPr>
          <a:xfrm>
            <a:off x="1413934" y="1202641"/>
            <a:ext cx="162000" cy="162000"/>
          </a:xfrm>
          <a:prstGeom prst="rect">
            <a:avLst/>
          </a:prstGeom>
          <a:solidFill>
            <a:schemeClr val="bg1"/>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4" name="Rectangle 13"/>
          <p:cNvSpPr/>
          <p:nvPr/>
        </p:nvSpPr>
        <p:spPr>
          <a:xfrm>
            <a:off x="1767838" y="6025896"/>
            <a:ext cx="7376162" cy="151200"/>
          </a:xfrm>
          <a:prstGeom prst="rect">
            <a:avLst/>
          </a:prstGeom>
          <a:ln>
            <a:noFill/>
          </a:ln>
        </p:spPr>
        <p:style>
          <a:lnRef idx="3">
            <a:schemeClr val="lt1"/>
          </a:lnRef>
          <a:fillRef idx="1">
            <a:schemeClr val="accent1"/>
          </a:fillRef>
          <a:effectRef idx="1">
            <a:schemeClr val="accent1"/>
          </a:effectRef>
          <a:fontRef idx="minor">
            <a:schemeClr val="lt1"/>
          </a:fontRef>
        </p:style>
        <p:txBody>
          <a:bodyPr rtlCol="0" anchor="ctr"/>
          <a:lstStyle/>
          <a:p>
            <a:pPr algn="ct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12" name="Rectangle 11"/>
          <p:cNvSpPr/>
          <p:nvPr/>
        </p:nvSpPr>
        <p:spPr>
          <a:xfrm>
            <a:off x="1767838" y="715989"/>
            <a:ext cx="7376162" cy="5448272"/>
          </a:xfrm>
          <a:prstGeom prst="rect">
            <a:avLst/>
          </a:prstGeom>
          <a:solidFill>
            <a:schemeClr val="bg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p:cNvSpPr>
            <a:spLocks noChangeAspect="1"/>
          </p:cNvSpPr>
          <p:nvPr/>
        </p:nvSpPr>
        <p:spPr>
          <a:xfrm>
            <a:off x="0" y="715989"/>
            <a:ext cx="1676398" cy="5448274"/>
          </a:xfrm>
          <a:prstGeom prst="rect">
            <a:avLst/>
          </a:prstGeom>
          <a:solidFill>
            <a:schemeClr val="accent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1913716" y="924239"/>
            <a:ext cx="6936793" cy="5031220"/>
          </a:xfrm>
        </p:spPr>
        <p:txBody>
          <a:bodyPr tIns="280800" rIns="216000" bIns="280800" anchor="ctr">
            <a:normAutofit/>
          </a:bodyPr>
          <a:lstStyle>
            <a:lvl1pPr algn="r">
              <a:defRPr sz="3200" b="0" cap="none"/>
            </a:lvl1p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067437AD-0DC7-7F49-BC50-A3D796659EB6}" type="datetime1">
              <a:rPr lang="en-US" smtClean="0"/>
              <a:pPr/>
              <a:t>1/12/15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347472" y="5446257"/>
            <a:ext cx="1168401" cy="609600"/>
          </a:xfrm>
        </p:spPr>
        <p:txBody>
          <a:bodyPr/>
          <a:lstStyle/>
          <a:p>
            <a:fld id="{0EB07F80-5538-194B-B6B3-74E351E4A291}" type="slidenum">
              <a:rPr lang="en-US" smtClean="0"/>
              <a:pPr/>
              <a:t>‹#›</a:t>
            </a:fld>
            <a:endParaRPr lang="en-US" dirty="0"/>
          </a:p>
        </p:txBody>
      </p:sp>
      <p:sp>
        <p:nvSpPr>
          <p:cNvPr id="8" name="Rectangle 7"/>
          <p:cNvSpPr/>
          <p:nvPr/>
        </p:nvSpPr>
        <p:spPr>
          <a:xfrm>
            <a:off x="1413933" y="821267"/>
            <a:ext cx="162000" cy="162000"/>
          </a:xfrm>
          <a:prstGeom prst="rect">
            <a:avLst/>
          </a:prstGeom>
          <a:solidFill>
            <a:schemeClr val="accent4"/>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n-US" dirty="0"/>
          </a:p>
        </p:txBody>
      </p:sp>
      <p:sp>
        <p:nvSpPr>
          <p:cNvPr id="9" name="Rectangle 8"/>
          <p:cNvSpPr/>
          <p:nvPr/>
        </p:nvSpPr>
        <p:spPr>
          <a:xfrm>
            <a:off x="1413932" y="1011586"/>
            <a:ext cx="162000" cy="162000"/>
          </a:xfrm>
          <a:prstGeom prst="rect">
            <a:avLst/>
          </a:prstGeom>
          <a:solidFill>
            <a:schemeClr val="accent5"/>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10" name="Rectangle 9"/>
          <p:cNvSpPr/>
          <p:nvPr/>
        </p:nvSpPr>
        <p:spPr>
          <a:xfrm>
            <a:off x="1413934" y="1202641"/>
            <a:ext cx="162000" cy="162000"/>
          </a:xfrm>
          <a:prstGeom prst="rect">
            <a:avLst/>
          </a:prstGeom>
          <a:solidFill>
            <a:schemeClr val="bg1"/>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1" name="Rectangle 10"/>
          <p:cNvSpPr/>
          <p:nvPr/>
        </p:nvSpPr>
        <p:spPr>
          <a:xfrm>
            <a:off x="8992800" y="711199"/>
            <a:ext cx="151200" cy="54530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nk">
    <p:bg>
      <p:bgRef idx="1003">
        <a:schemeClr val="bg2"/>
      </p:bgRef>
    </p:bg>
    <p:spTree>
      <p:nvGrpSpPr>
        <p:cNvPr id="1" name=""/>
        <p:cNvGrpSpPr/>
        <p:nvPr/>
      </p:nvGrpSpPr>
      <p:grpSpPr>
        <a:xfrm>
          <a:off x="0" y="0"/>
          <a:ext cx="0" cy="0"/>
          <a:chOff x="0" y="0"/>
          <a:chExt cx="0" cy="0"/>
        </a:xfrm>
      </p:grpSpPr>
      <p:sp>
        <p:nvSpPr>
          <p:cNvPr id="6" name="Rectangle 5"/>
          <p:cNvSpPr>
            <a:spLocks noChangeAspect="1"/>
          </p:cNvSpPr>
          <p:nvPr/>
        </p:nvSpPr>
        <p:spPr>
          <a:xfrm>
            <a:off x="7459662" y="715989"/>
            <a:ext cx="1684338" cy="5448274"/>
          </a:xfrm>
          <a:prstGeom prst="rect">
            <a:avLst/>
          </a:prstGeom>
          <a:solidFill>
            <a:schemeClr val="accent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Rectangle 10"/>
          <p:cNvSpPr/>
          <p:nvPr/>
        </p:nvSpPr>
        <p:spPr>
          <a:xfrm>
            <a:off x="0" y="711200"/>
            <a:ext cx="7368223" cy="5453063"/>
          </a:xfrm>
          <a:prstGeom prst="rect">
            <a:avLst/>
          </a:prstGeom>
          <a:solidFill>
            <a:schemeClr val="bg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Date Placeholder 1"/>
          <p:cNvSpPr>
            <a:spLocks noGrp="1"/>
          </p:cNvSpPr>
          <p:nvPr>
            <p:ph type="dt" sz="half" idx="10"/>
          </p:nvPr>
        </p:nvSpPr>
        <p:spPr>
          <a:xfrm>
            <a:off x="5804434" y="6265863"/>
            <a:ext cx="1563787" cy="365125"/>
          </a:xfrm>
        </p:spPr>
        <p:txBody>
          <a:bodyPr/>
          <a:lstStyle/>
          <a:p>
            <a:fld id="{8C23BD15-C558-8949-AF83-00AE7B2EEF74}" type="datetime1">
              <a:rPr lang="en-US" smtClean="0"/>
              <a:pPr/>
              <a:t>1/12/15</a:t>
            </a:fld>
            <a:endParaRPr lang="en-US" dirty="0"/>
          </a:p>
        </p:txBody>
      </p:sp>
      <p:sp>
        <p:nvSpPr>
          <p:cNvPr id="3" name="Footer Placeholder 2"/>
          <p:cNvSpPr>
            <a:spLocks noGrp="1"/>
          </p:cNvSpPr>
          <p:nvPr>
            <p:ph type="ftr" sz="quarter" idx="11"/>
          </p:nvPr>
        </p:nvSpPr>
        <p:spPr>
          <a:xfrm>
            <a:off x="112610" y="6265863"/>
            <a:ext cx="5625824" cy="365125"/>
          </a:xfrm>
        </p:spPr>
        <p:txBody>
          <a:bodyPr/>
          <a:lstStyle/>
          <a:p>
            <a:endParaRPr lang="en-US" dirty="0"/>
          </a:p>
        </p:txBody>
      </p:sp>
      <p:sp>
        <p:nvSpPr>
          <p:cNvPr id="4" name="Slide Number Placeholder 3"/>
          <p:cNvSpPr>
            <a:spLocks noGrp="1"/>
          </p:cNvSpPr>
          <p:nvPr>
            <p:ph type="sldNum" sz="quarter" idx="12"/>
          </p:nvPr>
        </p:nvSpPr>
        <p:spPr>
          <a:xfrm>
            <a:off x="7614329" y="5446259"/>
            <a:ext cx="1168401" cy="609600"/>
          </a:xfrm>
        </p:spPr>
        <p:txBody>
          <a:bodyPr/>
          <a:lstStyle>
            <a:lvl1pPr algn="l">
              <a:defRPr/>
            </a:lvl1pPr>
          </a:lstStyle>
          <a:p>
            <a:fld id="{0EB07F80-5538-194B-B6B3-74E351E4A291}" type="slidenum">
              <a:rPr lang="en-US" smtClean="0"/>
              <a:pPr/>
              <a:t>‹#›</a:t>
            </a:fld>
            <a:endParaRPr lang="en-US" dirty="0"/>
          </a:p>
        </p:txBody>
      </p:sp>
      <p:sp>
        <p:nvSpPr>
          <p:cNvPr id="7" name="Rectangle 6"/>
          <p:cNvSpPr/>
          <p:nvPr/>
        </p:nvSpPr>
        <p:spPr>
          <a:xfrm>
            <a:off x="7577666" y="821267"/>
            <a:ext cx="162000" cy="162000"/>
          </a:xfrm>
          <a:prstGeom prst="rect">
            <a:avLst/>
          </a:prstGeom>
          <a:solidFill>
            <a:schemeClr val="accent4"/>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n-US" dirty="0"/>
          </a:p>
        </p:txBody>
      </p:sp>
      <p:sp>
        <p:nvSpPr>
          <p:cNvPr id="8" name="Rectangle 7"/>
          <p:cNvSpPr/>
          <p:nvPr/>
        </p:nvSpPr>
        <p:spPr>
          <a:xfrm>
            <a:off x="7577665" y="1011586"/>
            <a:ext cx="162000" cy="162000"/>
          </a:xfrm>
          <a:prstGeom prst="rect">
            <a:avLst/>
          </a:prstGeom>
          <a:solidFill>
            <a:schemeClr val="accent5"/>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9" name="Rectangle 8"/>
          <p:cNvSpPr/>
          <p:nvPr/>
        </p:nvSpPr>
        <p:spPr>
          <a:xfrm>
            <a:off x="7577667" y="1202641"/>
            <a:ext cx="162000" cy="162000"/>
          </a:xfrm>
          <a:prstGeom prst="rect">
            <a:avLst/>
          </a:prstGeom>
          <a:solidFill>
            <a:schemeClr val="bg1"/>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0" name="Rectangle 9"/>
          <p:cNvSpPr/>
          <p:nvPr/>
        </p:nvSpPr>
        <p:spPr>
          <a:xfrm>
            <a:off x="0" y="711200"/>
            <a:ext cx="151200" cy="54530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t">
    <p:spTree>
      <p:nvGrpSpPr>
        <p:cNvPr id="1" name=""/>
        <p:cNvGrpSpPr/>
        <p:nvPr/>
      </p:nvGrpSpPr>
      <p:grpSpPr>
        <a:xfrm>
          <a:off x="0" y="0"/>
          <a:ext cx="0" cy="0"/>
          <a:chOff x="0" y="0"/>
          <a:chExt cx="0" cy="0"/>
        </a:xfrm>
      </p:grpSpPr>
      <p:sp>
        <p:nvSpPr>
          <p:cNvPr id="11" name="Rectangle 10"/>
          <p:cNvSpPr/>
          <p:nvPr/>
        </p:nvSpPr>
        <p:spPr>
          <a:xfrm>
            <a:off x="1767838" y="715988"/>
            <a:ext cx="7374428" cy="5455012"/>
          </a:xfrm>
          <a:prstGeom prst="rect">
            <a:avLst/>
          </a:prstGeom>
          <a:solidFill>
            <a:schemeClr val="bg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p:cNvSpPr>
            <a:spLocks/>
          </p:cNvSpPr>
          <p:nvPr/>
        </p:nvSpPr>
        <p:spPr>
          <a:xfrm>
            <a:off x="0" y="715988"/>
            <a:ext cx="1676400" cy="1702800"/>
          </a:xfrm>
          <a:prstGeom prst="rect">
            <a:avLst/>
          </a:prstGeom>
          <a:solidFill>
            <a:schemeClr val="accent1"/>
          </a:solidFill>
          <a:ln>
            <a:noFill/>
          </a:ln>
          <a:effectLst>
            <a:outerShdw blurRad="53975" dir="5400000" algn="tl"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10"/>
          </p:nvPr>
        </p:nvSpPr>
        <p:spPr/>
        <p:txBody>
          <a:bodyPr/>
          <a:lstStyle/>
          <a:p>
            <a:fld id="{76BA40C0-BC99-814D-B8EB-F30F5ECDE3B9}" type="datetime1">
              <a:rPr lang="en-US" smtClean="0"/>
              <a:pPr/>
              <a:t>1/12/15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EB07F80-5538-194B-B6B3-74E351E4A291}" type="slidenum">
              <a:rPr lang="en-US" smtClean="0"/>
              <a:pPr/>
              <a:t>‹#›</a:t>
            </a:fld>
            <a:endParaRPr lang="en-US" dirty="0"/>
          </a:p>
        </p:txBody>
      </p:sp>
      <p:sp>
        <p:nvSpPr>
          <p:cNvPr id="8" name="Rectangle 7"/>
          <p:cNvSpPr/>
          <p:nvPr/>
        </p:nvSpPr>
        <p:spPr>
          <a:xfrm>
            <a:off x="1413933" y="821267"/>
            <a:ext cx="162000" cy="162000"/>
          </a:xfrm>
          <a:prstGeom prst="rect">
            <a:avLst/>
          </a:prstGeom>
          <a:solidFill>
            <a:schemeClr val="accent4"/>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n-US" dirty="0"/>
          </a:p>
        </p:txBody>
      </p:sp>
      <p:sp>
        <p:nvSpPr>
          <p:cNvPr id="9" name="Rectangle 8"/>
          <p:cNvSpPr/>
          <p:nvPr/>
        </p:nvSpPr>
        <p:spPr>
          <a:xfrm>
            <a:off x="1413932" y="1011586"/>
            <a:ext cx="162000" cy="162000"/>
          </a:xfrm>
          <a:prstGeom prst="rect">
            <a:avLst/>
          </a:prstGeom>
          <a:solidFill>
            <a:schemeClr val="accent5"/>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10" name="Rectangle 9"/>
          <p:cNvSpPr/>
          <p:nvPr/>
        </p:nvSpPr>
        <p:spPr>
          <a:xfrm>
            <a:off x="1413934" y="1202641"/>
            <a:ext cx="162000" cy="162000"/>
          </a:xfrm>
          <a:prstGeom prst="rect">
            <a:avLst/>
          </a:prstGeom>
          <a:solidFill>
            <a:schemeClr val="bg1"/>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2" name="Rectangle 11"/>
          <p:cNvSpPr/>
          <p:nvPr/>
        </p:nvSpPr>
        <p:spPr>
          <a:xfrm>
            <a:off x="1767838" y="6025896"/>
            <a:ext cx="7389391" cy="151200"/>
          </a:xfrm>
          <a:prstGeom prst="rect">
            <a:avLst/>
          </a:prstGeom>
          <a:ln>
            <a:noFill/>
          </a:ln>
        </p:spPr>
        <p:style>
          <a:lnRef idx="3">
            <a:schemeClr val="lt1"/>
          </a:lnRef>
          <a:fillRef idx="1">
            <a:schemeClr val="accent1"/>
          </a:fillRef>
          <a:effectRef idx="1">
            <a:schemeClr val="accent1"/>
          </a:effectRef>
          <a:fontRef idx="minor">
            <a:schemeClr val="lt1"/>
          </a:fontRef>
        </p:style>
        <p:txBody>
          <a:bodyPr rtlCol="0" anchor="ctr"/>
          <a:lstStyle/>
          <a:p>
            <a:pPr algn="ctr"/>
            <a:endParaRPr lang="en-US" dirty="0"/>
          </a:p>
        </p:txBody>
      </p:sp>
      <p:sp>
        <p:nvSpPr>
          <p:cNvPr id="16" name="Content Placeholder 15"/>
          <p:cNvSpPr>
            <a:spLocks noGrp="1"/>
          </p:cNvSpPr>
          <p:nvPr>
            <p:ph sz="quarter" idx="13"/>
          </p:nvPr>
        </p:nvSpPr>
        <p:spPr>
          <a:xfrm>
            <a:off x="1913716" y="818960"/>
            <a:ext cx="6936793" cy="5103964"/>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a:noFill/>
          <a:ln>
            <a:noFill/>
          </a:ln>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a:noFill/>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459662" y="6265863"/>
            <a:ext cx="1563787" cy="365125"/>
          </a:xfrm>
          <a:prstGeom prst="rect">
            <a:avLst/>
          </a:prstGeom>
        </p:spPr>
        <p:txBody>
          <a:bodyPr vert="horz" lIns="91440" tIns="45720" rIns="91440" bIns="45720" rtlCol="0" anchor="ctr"/>
          <a:lstStyle>
            <a:lvl1pPr algn="r">
              <a:defRPr sz="1000" b="1">
                <a:solidFill>
                  <a:schemeClr val="tx1">
                    <a:lumMod val="75000"/>
                    <a:lumOff val="25000"/>
                  </a:schemeClr>
                </a:solidFill>
              </a:defRPr>
            </a:lvl1pPr>
          </a:lstStyle>
          <a:p>
            <a:fld id="{0E84754B-0704-2D4B-AC79-5A69E26BDFF2}" type="datetime1">
              <a:rPr lang="en-US" smtClean="0"/>
              <a:pPr/>
              <a:t>1/12/15</a:t>
            </a:fld>
            <a:endParaRPr lang="en-US" dirty="0"/>
          </a:p>
        </p:txBody>
      </p:sp>
      <p:sp>
        <p:nvSpPr>
          <p:cNvPr id="5" name="Footer Placeholder 4"/>
          <p:cNvSpPr>
            <a:spLocks noGrp="1"/>
          </p:cNvSpPr>
          <p:nvPr>
            <p:ph type="ftr" sz="quarter" idx="3"/>
          </p:nvPr>
        </p:nvSpPr>
        <p:spPr>
          <a:xfrm>
            <a:off x="1767838" y="6265863"/>
            <a:ext cx="5625824" cy="365125"/>
          </a:xfrm>
          <a:prstGeom prst="rect">
            <a:avLst/>
          </a:prstGeom>
        </p:spPr>
        <p:txBody>
          <a:bodyPr vert="horz" lIns="91440" tIns="45720" rIns="91440" bIns="45720" rtlCol="0" anchor="ctr"/>
          <a:lstStyle>
            <a:lvl1pPr algn="l">
              <a:defRPr sz="1000" b="1">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347472" y="1700784"/>
            <a:ext cx="1168401" cy="609600"/>
          </a:xfrm>
          <a:prstGeom prst="rect">
            <a:avLst/>
          </a:prstGeom>
        </p:spPr>
        <p:txBody>
          <a:bodyPr vert="horz" lIns="91440" tIns="45720" rIns="91440" bIns="45720" rtlCol="0" anchor="ctr"/>
          <a:lstStyle>
            <a:lvl1pPr algn="r">
              <a:defRPr sz="2400">
                <a:solidFill>
                  <a:schemeClr val="bg1"/>
                </a:solidFill>
              </a:defRPr>
            </a:lvl1pPr>
          </a:lstStyle>
          <a:p>
            <a:fld id="{0EB07F80-5538-194B-B6B3-74E351E4A291}"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Lst>
  <p:hf hdr="0" ftr="0" dt="0"/>
  <p:txStyles>
    <p:titleStyle>
      <a:lvl1pPr algn="l" defTabSz="457200" rtl="0" eaLnBrk="1" latinLnBrk="0" hangingPunct="1">
        <a:spcBef>
          <a:spcPct val="0"/>
        </a:spcBef>
        <a:buNone/>
        <a:defRPr sz="32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69875" indent="-271463" algn="l" defTabSz="457200" rtl="0" eaLnBrk="1" latinLnBrk="0" hangingPunct="1">
        <a:spcBef>
          <a:spcPct val="20000"/>
        </a:spcBef>
        <a:spcAft>
          <a:spcPts val="600"/>
        </a:spcAft>
        <a:buClr>
          <a:schemeClr val="accent1"/>
        </a:buClr>
        <a:buSzPct val="125000"/>
        <a:buFont typeface="Wingdings" charset="2"/>
        <a:buChar char="§"/>
        <a:defRPr sz="2000" kern="1200">
          <a:solidFill>
            <a:schemeClr val="tx1"/>
          </a:solidFill>
          <a:latin typeface="+mn-lt"/>
          <a:ea typeface="+mn-ea"/>
          <a:cs typeface="+mn-cs"/>
        </a:defRPr>
      </a:lvl1pPr>
      <a:lvl2pPr marL="685800" indent="-270000" algn="l" defTabSz="457200" rtl="0" eaLnBrk="1" latinLnBrk="0" hangingPunct="1">
        <a:spcBef>
          <a:spcPct val="20000"/>
        </a:spcBef>
        <a:spcAft>
          <a:spcPts val="600"/>
        </a:spcAft>
        <a:buClr>
          <a:schemeClr val="accent1"/>
        </a:buClr>
        <a:buSzPct val="125000"/>
        <a:buFont typeface="Wingdings" charset="2"/>
        <a:buChar char="§"/>
        <a:defRPr sz="1800" kern="1200">
          <a:solidFill>
            <a:schemeClr val="tx1"/>
          </a:solidFill>
          <a:latin typeface="+mn-lt"/>
          <a:ea typeface="+mn-ea"/>
          <a:cs typeface="+mn-cs"/>
        </a:defRPr>
      </a:lvl2pPr>
      <a:lvl3pPr marL="1044000" indent="-270000" algn="l" defTabSz="457200" rtl="0" eaLnBrk="1" latinLnBrk="0" hangingPunct="1">
        <a:spcBef>
          <a:spcPct val="20000"/>
        </a:spcBef>
        <a:spcAft>
          <a:spcPts val="600"/>
        </a:spcAft>
        <a:buClr>
          <a:schemeClr val="accent1"/>
        </a:buClr>
        <a:buSzPct val="125000"/>
        <a:buFont typeface="Wingdings" charset="2"/>
        <a:buChar char="§"/>
        <a:defRPr sz="1600" kern="1200">
          <a:solidFill>
            <a:schemeClr val="tx1"/>
          </a:solidFill>
          <a:latin typeface="+mn-lt"/>
          <a:ea typeface="+mn-ea"/>
          <a:cs typeface="+mn-cs"/>
        </a:defRPr>
      </a:lvl3pPr>
      <a:lvl4pPr marL="1440000" indent="-270000" algn="l" defTabSz="457200" rtl="0" eaLnBrk="1" latinLnBrk="0" hangingPunct="1">
        <a:spcBef>
          <a:spcPct val="20000"/>
        </a:spcBef>
        <a:spcAft>
          <a:spcPts val="600"/>
        </a:spcAft>
        <a:buClr>
          <a:schemeClr val="accent1"/>
        </a:buClr>
        <a:buSzPct val="125000"/>
        <a:buFont typeface="Wingdings" charset="2"/>
        <a:buChar char="§"/>
        <a:defRPr sz="1400" kern="1200">
          <a:solidFill>
            <a:schemeClr val="tx1"/>
          </a:solidFill>
          <a:latin typeface="+mn-lt"/>
          <a:ea typeface="+mn-ea"/>
          <a:cs typeface="+mn-cs"/>
        </a:defRPr>
      </a:lvl4pPr>
      <a:lvl5pPr marL="1800000" indent="-234000" algn="l" defTabSz="457200" rtl="0" eaLnBrk="1" latinLnBrk="0" hangingPunct="1">
        <a:spcBef>
          <a:spcPct val="20000"/>
        </a:spcBef>
        <a:spcAft>
          <a:spcPts val="600"/>
        </a:spcAft>
        <a:buClr>
          <a:schemeClr val="accent1"/>
        </a:buClr>
        <a:buSzPct val="125000"/>
        <a:buFont typeface="Wingdings" charset="2"/>
        <a:buChar char="§"/>
        <a:defRPr sz="14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 Id="rId3"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0.xml"/><Relationship Id="rId3" Type="http://schemas.openxmlformats.org/officeDocument/2006/relationships/image" Target="../media/image1.jpeg"/></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3.xml"/><Relationship Id="rId4" Type="http://schemas.openxmlformats.org/officeDocument/2006/relationships/diagramLayout" Target="../diagrams/layout3.xml"/><Relationship Id="rId5" Type="http://schemas.openxmlformats.org/officeDocument/2006/relationships/diagramQuickStyle" Target="../diagrams/quickStyle3.xml"/><Relationship Id="rId6" Type="http://schemas.openxmlformats.org/officeDocument/2006/relationships/diagramColors" Target="../diagrams/colors3.xml"/><Relationship Id="rId7" Type="http://schemas.microsoft.com/office/2007/relationships/diagramDrawing" Target="../diagrams/drawing3.xml"/><Relationship Id="rId8" Type="http://schemas.openxmlformats.org/officeDocument/2006/relationships/image" Target="../media/image1.jpeg"/><Relationship Id="rId1" Type="http://schemas.openxmlformats.org/officeDocument/2006/relationships/slideLayout" Target="../slideLayouts/slideLayout3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diagramData" Target="../diagrams/data4.xml"/><Relationship Id="rId5" Type="http://schemas.openxmlformats.org/officeDocument/2006/relationships/diagramLayout" Target="../diagrams/layout4.xml"/><Relationship Id="rId6" Type="http://schemas.openxmlformats.org/officeDocument/2006/relationships/diagramQuickStyle" Target="../diagrams/quickStyle4.xml"/><Relationship Id="rId7" Type="http://schemas.openxmlformats.org/officeDocument/2006/relationships/diagramColors" Target="../diagrams/colors4.xml"/><Relationship Id="rId8" Type="http://schemas.microsoft.com/office/2007/relationships/diagramDrawing" Target="../diagrams/drawing4.xml"/><Relationship Id="rId1" Type="http://schemas.openxmlformats.org/officeDocument/2006/relationships/slideLayout" Target="../slideLayouts/slideLayout3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3.xml"/><Relationship Id="rId3" Type="http://schemas.openxmlformats.org/officeDocument/2006/relationships/image" Target="../media/image1.jpeg"/></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5.xml"/><Relationship Id="rId4" Type="http://schemas.openxmlformats.org/officeDocument/2006/relationships/diagramLayout" Target="../diagrams/layout5.xml"/><Relationship Id="rId5" Type="http://schemas.openxmlformats.org/officeDocument/2006/relationships/diagramQuickStyle" Target="../diagrams/quickStyle5.xml"/><Relationship Id="rId6" Type="http://schemas.openxmlformats.org/officeDocument/2006/relationships/diagramColors" Target="../diagrams/colors5.xml"/><Relationship Id="rId7" Type="http://schemas.microsoft.com/office/2007/relationships/diagramDrawing" Target="../diagrams/drawing5.xml"/><Relationship Id="rId8" Type="http://schemas.openxmlformats.org/officeDocument/2006/relationships/image" Target="../media/image1.jpeg"/><Relationship Id="rId1" Type="http://schemas.openxmlformats.org/officeDocument/2006/relationships/slideLayout" Target="../slideLayouts/slideLayout3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diagramData" Target="../diagrams/data6.xml"/><Relationship Id="rId5" Type="http://schemas.openxmlformats.org/officeDocument/2006/relationships/diagramLayout" Target="../diagrams/layout6.xml"/><Relationship Id="rId6" Type="http://schemas.openxmlformats.org/officeDocument/2006/relationships/diagramQuickStyle" Target="../diagrams/quickStyle6.xml"/><Relationship Id="rId7" Type="http://schemas.openxmlformats.org/officeDocument/2006/relationships/diagramColors" Target="../diagrams/colors6.xml"/><Relationship Id="rId8" Type="http://schemas.microsoft.com/office/2007/relationships/diagramDrawing" Target="../diagrams/drawing6.xml"/><Relationship Id="rId1" Type="http://schemas.openxmlformats.org/officeDocument/2006/relationships/slideLayout" Target="../slideLayouts/slideLayout2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6.xml"/><Relationship Id="rId3" Type="http://schemas.openxmlformats.org/officeDocument/2006/relationships/image" Target="../media/image1.jpeg"/></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7.xml"/><Relationship Id="rId4" Type="http://schemas.openxmlformats.org/officeDocument/2006/relationships/diagramLayout" Target="../diagrams/layout7.xml"/><Relationship Id="rId5" Type="http://schemas.openxmlformats.org/officeDocument/2006/relationships/diagramQuickStyle" Target="../diagrams/quickStyle7.xml"/><Relationship Id="rId6" Type="http://schemas.openxmlformats.org/officeDocument/2006/relationships/diagramColors" Target="../diagrams/colors7.xml"/><Relationship Id="rId7" Type="http://schemas.microsoft.com/office/2007/relationships/diagramDrawing" Target="../diagrams/drawing7.xml"/><Relationship Id="rId8" Type="http://schemas.openxmlformats.org/officeDocument/2006/relationships/image" Target="../media/image1.jpeg"/><Relationship Id="rId1" Type="http://schemas.openxmlformats.org/officeDocument/2006/relationships/slideLayout" Target="../slideLayouts/slideLayout3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8.xml"/><Relationship Id="rId4" Type="http://schemas.openxmlformats.org/officeDocument/2006/relationships/diagramLayout" Target="../diagrams/layout8.xml"/><Relationship Id="rId5" Type="http://schemas.openxmlformats.org/officeDocument/2006/relationships/diagramQuickStyle" Target="../diagrams/quickStyle8.xml"/><Relationship Id="rId6" Type="http://schemas.openxmlformats.org/officeDocument/2006/relationships/diagramColors" Target="../diagrams/colors8.xml"/><Relationship Id="rId7" Type="http://schemas.microsoft.com/office/2007/relationships/diagramDrawing" Target="../diagrams/drawing8.xml"/><Relationship Id="rId8" Type="http://schemas.openxmlformats.org/officeDocument/2006/relationships/image" Target="../media/image1.jpeg"/><Relationship Id="rId1" Type="http://schemas.openxmlformats.org/officeDocument/2006/relationships/slideLayout" Target="../slideLayouts/slideLayout3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9.xml"/><Relationship Id="rId4" Type="http://schemas.openxmlformats.org/officeDocument/2006/relationships/diagramLayout" Target="../diagrams/layout9.xml"/><Relationship Id="rId5" Type="http://schemas.openxmlformats.org/officeDocument/2006/relationships/diagramQuickStyle" Target="../diagrams/quickStyle9.xml"/><Relationship Id="rId6" Type="http://schemas.openxmlformats.org/officeDocument/2006/relationships/diagramColors" Target="../diagrams/colors9.xml"/><Relationship Id="rId7" Type="http://schemas.microsoft.com/office/2007/relationships/diagramDrawing" Target="../diagrams/drawing9.xml"/><Relationship Id="rId8" Type="http://schemas.openxmlformats.org/officeDocument/2006/relationships/image" Target="../media/image1.jpeg"/><Relationship Id="rId1" Type="http://schemas.openxmlformats.org/officeDocument/2006/relationships/slideLayout" Target="../slideLayouts/slideLayout3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xml"/><Relationship Id="rId3" Type="http://schemas.openxmlformats.org/officeDocument/2006/relationships/image" Target="../media/image1.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0.xml"/><Relationship Id="rId3" Type="http://schemas.openxmlformats.org/officeDocument/2006/relationships/image" Target="../media/image1.jpeg"/></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0.xml"/><Relationship Id="rId4" Type="http://schemas.openxmlformats.org/officeDocument/2006/relationships/diagramLayout" Target="../diagrams/layout10.xml"/><Relationship Id="rId5" Type="http://schemas.openxmlformats.org/officeDocument/2006/relationships/diagramQuickStyle" Target="../diagrams/quickStyle10.xml"/><Relationship Id="rId6" Type="http://schemas.openxmlformats.org/officeDocument/2006/relationships/diagramColors" Target="../diagrams/colors10.xml"/><Relationship Id="rId7" Type="http://schemas.microsoft.com/office/2007/relationships/diagramDrawing" Target="../diagrams/drawing10.xml"/><Relationship Id="rId8" Type="http://schemas.openxmlformats.org/officeDocument/2006/relationships/image" Target="../media/image1.jpeg"/><Relationship Id="rId1" Type="http://schemas.openxmlformats.org/officeDocument/2006/relationships/slideLayout" Target="../slideLayouts/slideLayout18.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11.xml"/><Relationship Id="rId4" Type="http://schemas.openxmlformats.org/officeDocument/2006/relationships/diagramLayout" Target="../diagrams/layout11.xml"/><Relationship Id="rId5" Type="http://schemas.openxmlformats.org/officeDocument/2006/relationships/diagramQuickStyle" Target="../diagrams/quickStyle11.xml"/><Relationship Id="rId6" Type="http://schemas.openxmlformats.org/officeDocument/2006/relationships/diagramColors" Target="../diagrams/colors11.xml"/><Relationship Id="rId7" Type="http://schemas.microsoft.com/office/2007/relationships/diagramDrawing" Target="../diagrams/drawing11.xml"/><Relationship Id="rId8" Type="http://schemas.openxmlformats.org/officeDocument/2006/relationships/image" Target="../media/image1.jpeg"/><Relationship Id="rId1" Type="http://schemas.openxmlformats.org/officeDocument/2006/relationships/slideLayout" Target="../slideLayouts/slideLayout2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12.xml"/><Relationship Id="rId4" Type="http://schemas.openxmlformats.org/officeDocument/2006/relationships/diagramLayout" Target="../diagrams/layout12.xml"/><Relationship Id="rId5" Type="http://schemas.openxmlformats.org/officeDocument/2006/relationships/diagramQuickStyle" Target="../diagrams/quickStyle12.xml"/><Relationship Id="rId6" Type="http://schemas.openxmlformats.org/officeDocument/2006/relationships/diagramColors" Target="../diagrams/colors12.xml"/><Relationship Id="rId7" Type="http://schemas.microsoft.com/office/2007/relationships/diagramDrawing" Target="../diagrams/drawing12.xml"/><Relationship Id="rId8" Type="http://schemas.openxmlformats.org/officeDocument/2006/relationships/image" Target="../media/image1.jpeg"/><Relationship Id="rId1" Type="http://schemas.openxmlformats.org/officeDocument/2006/relationships/slideLayout" Target="../slideLayouts/slideLayout5.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13.xml"/><Relationship Id="rId4" Type="http://schemas.openxmlformats.org/officeDocument/2006/relationships/diagramLayout" Target="../diagrams/layout13.xml"/><Relationship Id="rId5" Type="http://schemas.openxmlformats.org/officeDocument/2006/relationships/diagramQuickStyle" Target="../diagrams/quickStyle13.xml"/><Relationship Id="rId6" Type="http://schemas.openxmlformats.org/officeDocument/2006/relationships/diagramColors" Target="../diagrams/colors13.xml"/><Relationship Id="rId7" Type="http://schemas.microsoft.com/office/2007/relationships/diagramDrawing" Target="../diagrams/drawing13.xml"/><Relationship Id="rId8" Type="http://schemas.openxmlformats.org/officeDocument/2006/relationships/image" Target="../media/image1.jpeg"/><Relationship Id="rId1" Type="http://schemas.openxmlformats.org/officeDocument/2006/relationships/slideLayout" Target="../slideLayouts/slideLayout5.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diagramData" Target="../diagrams/data14.xml"/><Relationship Id="rId5" Type="http://schemas.openxmlformats.org/officeDocument/2006/relationships/diagramLayout" Target="../diagrams/layout14.xml"/><Relationship Id="rId6" Type="http://schemas.openxmlformats.org/officeDocument/2006/relationships/diagramQuickStyle" Target="../diagrams/quickStyle14.xml"/><Relationship Id="rId7" Type="http://schemas.openxmlformats.org/officeDocument/2006/relationships/diagramColors" Target="../diagrams/colors14.xml"/><Relationship Id="rId8" Type="http://schemas.microsoft.com/office/2007/relationships/diagramDrawing" Target="../diagrams/drawing14.xml"/><Relationship Id="rId1" Type="http://schemas.openxmlformats.org/officeDocument/2006/relationships/slideLayout" Target="../slideLayouts/slideLayout30.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diagramData" Target="../diagrams/data15.xml"/><Relationship Id="rId5" Type="http://schemas.openxmlformats.org/officeDocument/2006/relationships/diagramLayout" Target="../diagrams/layout15.xml"/><Relationship Id="rId6" Type="http://schemas.openxmlformats.org/officeDocument/2006/relationships/diagramQuickStyle" Target="../diagrams/quickStyle15.xml"/><Relationship Id="rId7" Type="http://schemas.openxmlformats.org/officeDocument/2006/relationships/diagramColors" Target="../diagrams/colors15.xml"/><Relationship Id="rId8" Type="http://schemas.microsoft.com/office/2007/relationships/diagramDrawing" Target="../diagrams/drawing15.xml"/><Relationship Id="rId1" Type="http://schemas.openxmlformats.org/officeDocument/2006/relationships/slideLayout" Target="../slideLayouts/slideLayout5.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16.xml"/><Relationship Id="rId4" Type="http://schemas.openxmlformats.org/officeDocument/2006/relationships/diagramLayout" Target="../diagrams/layout16.xml"/><Relationship Id="rId5" Type="http://schemas.openxmlformats.org/officeDocument/2006/relationships/diagramQuickStyle" Target="../diagrams/quickStyle16.xml"/><Relationship Id="rId6" Type="http://schemas.openxmlformats.org/officeDocument/2006/relationships/diagramColors" Target="../diagrams/colors16.xml"/><Relationship Id="rId7" Type="http://schemas.microsoft.com/office/2007/relationships/diagramDrawing" Target="../diagrams/drawing16.xml"/><Relationship Id="rId8" Type="http://schemas.openxmlformats.org/officeDocument/2006/relationships/image" Target="../media/image1.jpeg"/><Relationship Id="rId1" Type="http://schemas.openxmlformats.org/officeDocument/2006/relationships/slideLayout" Target="../slideLayouts/slideLayout7.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diagramData" Target="../diagrams/data17.xml"/><Relationship Id="rId5" Type="http://schemas.openxmlformats.org/officeDocument/2006/relationships/diagramLayout" Target="../diagrams/layout17.xml"/><Relationship Id="rId6" Type="http://schemas.openxmlformats.org/officeDocument/2006/relationships/diagramQuickStyle" Target="../diagrams/quickStyle17.xml"/><Relationship Id="rId7" Type="http://schemas.openxmlformats.org/officeDocument/2006/relationships/diagramColors" Target="../diagrams/colors17.xml"/><Relationship Id="rId8" Type="http://schemas.microsoft.com/office/2007/relationships/diagramDrawing" Target="../diagrams/drawing17.xml"/><Relationship Id="rId1" Type="http://schemas.openxmlformats.org/officeDocument/2006/relationships/slideLayout" Target="../slideLayouts/slideLayout5.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18.xml"/><Relationship Id="rId4" Type="http://schemas.openxmlformats.org/officeDocument/2006/relationships/diagramLayout" Target="../diagrams/layout18.xml"/><Relationship Id="rId5" Type="http://schemas.openxmlformats.org/officeDocument/2006/relationships/diagramQuickStyle" Target="../diagrams/quickStyle18.xml"/><Relationship Id="rId6" Type="http://schemas.openxmlformats.org/officeDocument/2006/relationships/diagramColors" Target="../diagrams/colors18.xml"/><Relationship Id="rId7" Type="http://schemas.microsoft.com/office/2007/relationships/diagramDrawing" Target="../diagrams/drawing18.xml"/><Relationship Id="rId8" Type="http://schemas.openxmlformats.org/officeDocument/2006/relationships/image" Target="../media/image1.jpeg"/><Relationship Id="rId1" Type="http://schemas.openxmlformats.org/officeDocument/2006/relationships/slideLayout" Target="../slideLayouts/slideLayout7.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8" Type="http://schemas.openxmlformats.org/officeDocument/2006/relationships/image" Target="../media/image1.jpeg"/><Relationship Id="rId1" Type="http://schemas.openxmlformats.org/officeDocument/2006/relationships/slideLayout" Target="../slideLayouts/slideLayout18.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19.xml"/><Relationship Id="rId4" Type="http://schemas.openxmlformats.org/officeDocument/2006/relationships/diagramLayout" Target="../diagrams/layout19.xml"/><Relationship Id="rId5" Type="http://schemas.openxmlformats.org/officeDocument/2006/relationships/diagramQuickStyle" Target="../diagrams/quickStyle19.xml"/><Relationship Id="rId6" Type="http://schemas.openxmlformats.org/officeDocument/2006/relationships/diagramColors" Target="../diagrams/colors19.xml"/><Relationship Id="rId7" Type="http://schemas.microsoft.com/office/2007/relationships/diagramDrawing" Target="../diagrams/drawing19.xml"/><Relationship Id="rId8" Type="http://schemas.openxmlformats.org/officeDocument/2006/relationships/image" Target="../media/image1.jpeg"/><Relationship Id="rId1" Type="http://schemas.openxmlformats.org/officeDocument/2006/relationships/slideLayout" Target="../slideLayouts/slideLayout2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20.xml"/><Relationship Id="rId4" Type="http://schemas.openxmlformats.org/officeDocument/2006/relationships/diagramLayout" Target="../diagrams/layout20.xml"/><Relationship Id="rId5" Type="http://schemas.openxmlformats.org/officeDocument/2006/relationships/diagramQuickStyle" Target="../diagrams/quickStyle20.xml"/><Relationship Id="rId6" Type="http://schemas.openxmlformats.org/officeDocument/2006/relationships/diagramColors" Target="../diagrams/colors20.xml"/><Relationship Id="rId7" Type="http://schemas.microsoft.com/office/2007/relationships/diagramDrawing" Target="../diagrams/drawing20.xml"/><Relationship Id="rId8" Type="http://schemas.openxmlformats.org/officeDocument/2006/relationships/image" Target="../media/image1.jpeg"/><Relationship Id="rId1" Type="http://schemas.openxmlformats.org/officeDocument/2006/relationships/slideLayout" Target="../slideLayouts/slideLayout2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21.xml"/><Relationship Id="rId4" Type="http://schemas.openxmlformats.org/officeDocument/2006/relationships/diagramLayout" Target="../diagrams/layout21.xml"/><Relationship Id="rId5" Type="http://schemas.openxmlformats.org/officeDocument/2006/relationships/diagramQuickStyle" Target="../diagrams/quickStyle21.xml"/><Relationship Id="rId6" Type="http://schemas.openxmlformats.org/officeDocument/2006/relationships/diagramColors" Target="../diagrams/colors21.xml"/><Relationship Id="rId7" Type="http://schemas.microsoft.com/office/2007/relationships/diagramDrawing" Target="../diagrams/drawing21.xml"/><Relationship Id="rId8" Type="http://schemas.openxmlformats.org/officeDocument/2006/relationships/image" Target="../media/image1.jpeg"/><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22.xml"/><Relationship Id="rId4" Type="http://schemas.openxmlformats.org/officeDocument/2006/relationships/diagramLayout" Target="../diagrams/layout22.xml"/><Relationship Id="rId5" Type="http://schemas.openxmlformats.org/officeDocument/2006/relationships/diagramQuickStyle" Target="../diagrams/quickStyle22.xml"/><Relationship Id="rId6" Type="http://schemas.openxmlformats.org/officeDocument/2006/relationships/diagramColors" Target="../diagrams/colors22.xml"/><Relationship Id="rId7" Type="http://schemas.microsoft.com/office/2007/relationships/diagramDrawing" Target="../diagrams/drawing22.xml"/><Relationship Id="rId8" Type="http://schemas.openxmlformats.org/officeDocument/2006/relationships/image" Target="../media/image1.jpeg"/><Relationship Id="rId1" Type="http://schemas.openxmlformats.org/officeDocument/2006/relationships/slideLayout" Target="../slideLayouts/slideLayout2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23.xml"/><Relationship Id="rId4" Type="http://schemas.openxmlformats.org/officeDocument/2006/relationships/diagramLayout" Target="../diagrams/layout23.xml"/><Relationship Id="rId5" Type="http://schemas.openxmlformats.org/officeDocument/2006/relationships/diagramQuickStyle" Target="../diagrams/quickStyle23.xml"/><Relationship Id="rId6" Type="http://schemas.openxmlformats.org/officeDocument/2006/relationships/diagramColors" Target="../diagrams/colors23.xml"/><Relationship Id="rId7" Type="http://schemas.microsoft.com/office/2007/relationships/diagramDrawing" Target="../diagrams/drawing23.xml"/><Relationship Id="rId8" Type="http://schemas.openxmlformats.org/officeDocument/2006/relationships/image" Target="../media/image1.jpeg"/><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5.xml"/><Relationship Id="rId3" Type="http://schemas.openxmlformats.org/officeDocument/2006/relationships/image" Target="../media/image1.jpeg"/></Relationships>
</file>

<file path=ppt/slides/_rels/slide36.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3.jpeg"/><Relationship Id="rId5" Type="http://schemas.openxmlformats.org/officeDocument/2006/relationships/image" Target="../media/image14.jpeg"/><Relationship Id="rId6" Type="http://schemas.openxmlformats.org/officeDocument/2006/relationships/image" Target="../media/image1.jpeg"/><Relationship Id="rId1" Type="http://schemas.openxmlformats.org/officeDocument/2006/relationships/slideLayout" Target="../slideLayouts/slideLayout20.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24.xml"/><Relationship Id="rId4" Type="http://schemas.openxmlformats.org/officeDocument/2006/relationships/diagramLayout" Target="../diagrams/layout24.xml"/><Relationship Id="rId5" Type="http://schemas.openxmlformats.org/officeDocument/2006/relationships/diagramQuickStyle" Target="../diagrams/quickStyle24.xml"/><Relationship Id="rId6" Type="http://schemas.openxmlformats.org/officeDocument/2006/relationships/diagramColors" Target="../diagrams/colors24.xml"/><Relationship Id="rId7" Type="http://schemas.microsoft.com/office/2007/relationships/diagramDrawing" Target="../diagrams/drawing24.xml"/><Relationship Id="rId8" Type="http://schemas.openxmlformats.org/officeDocument/2006/relationships/image" Target="../media/image1.jpeg"/><Relationship Id="rId1" Type="http://schemas.openxmlformats.org/officeDocument/2006/relationships/slideLayout" Target="../slideLayouts/slideLayout31.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3" Type="http://schemas.openxmlformats.org/officeDocument/2006/relationships/diagramData" Target="../diagrams/data25.xml"/><Relationship Id="rId4" Type="http://schemas.openxmlformats.org/officeDocument/2006/relationships/diagramLayout" Target="../diagrams/layout25.xml"/><Relationship Id="rId5" Type="http://schemas.openxmlformats.org/officeDocument/2006/relationships/diagramQuickStyle" Target="../diagrams/quickStyle25.xml"/><Relationship Id="rId6" Type="http://schemas.openxmlformats.org/officeDocument/2006/relationships/diagramColors" Target="../diagrams/colors25.xml"/><Relationship Id="rId7" Type="http://schemas.microsoft.com/office/2007/relationships/diagramDrawing" Target="../diagrams/drawing25.xml"/><Relationship Id="rId8" Type="http://schemas.openxmlformats.org/officeDocument/2006/relationships/image" Target="../media/image1.jpeg"/><Relationship Id="rId1" Type="http://schemas.openxmlformats.org/officeDocument/2006/relationships/slideLayout" Target="../slideLayouts/slideLayout2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26.xml"/><Relationship Id="rId4" Type="http://schemas.openxmlformats.org/officeDocument/2006/relationships/diagramLayout" Target="../diagrams/layout26.xml"/><Relationship Id="rId5" Type="http://schemas.openxmlformats.org/officeDocument/2006/relationships/diagramQuickStyle" Target="../diagrams/quickStyle26.xml"/><Relationship Id="rId6" Type="http://schemas.openxmlformats.org/officeDocument/2006/relationships/diagramColors" Target="../diagrams/colors26.xml"/><Relationship Id="rId7" Type="http://schemas.microsoft.com/office/2007/relationships/diagramDrawing" Target="../diagrams/drawing26.xml"/><Relationship Id="rId8" Type="http://schemas.openxmlformats.org/officeDocument/2006/relationships/image" Target="../media/image1.jpeg"/><Relationship Id="rId1" Type="http://schemas.openxmlformats.org/officeDocument/2006/relationships/slideLayout" Target="../slideLayouts/slideLayout2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5" Type="http://schemas.openxmlformats.org/officeDocument/2006/relationships/image" Target="../media/image4.jpeg"/><Relationship Id="rId6" Type="http://schemas.openxmlformats.org/officeDocument/2006/relationships/image" Target="../media/image1.jpeg"/><Relationship Id="rId1" Type="http://schemas.openxmlformats.org/officeDocument/2006/relationships/slideLayout" Target="../slideLayouts/slideLayout20.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3" Type="http://schemas.openxmlformats.org/officeDocument/2006/relationships/diagramData" Target="../diagrams/data27.xml"/><Relationship Id="rId4" Type="http://schemas.openxmlformats.org/officeDocument/2006/relationships/diagramLayout" Target="../diagrams/layout27.xml"/><Relationship Id="rId5" Type="http://schemas.openxmlformats.org/officeDocument/2006/relationships/diagramQuickStyle" Target="../diagrams/quickStyle27.xml"/><Relationship Id="rId6" Type="http://schemas.openxmlformats.org/officeDocument/2006/relationships/diagramColors" Target="../diagrams/colors27.xml"/><Relationship Id="rId7" Type="http://schemas.microsoft.com/office/2007/relationships/diagramDrawing" Target="../diagrams/drawing27.xml"/><Relationship Id="rId8" Type="http://schemas.openxmlformats.org/officeDocument/2006/relationships/image" Target="../media/image1.jpeg"/><Relationship Id="rId1" Type="http://schemas.openxmlformats.org/officeDocument/2006/relationships/slideLayout" Target="../slideLayouts/slideLayout2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3" Type="http://schemas.openxmlformats.org/officeDocument/2006/relationships/diagramData" Target="../diagrams/data28.xml"/><Relationship Id="rId4" Type="http://schemas.openxmlformats.org/officeDocument/2006/relationships/diagramLayout" Target="../diagrams/layout28.xml"/><Relationship Id="rId5" Type="http://schemas.openxmlformats.org/officeDocument/2006/relationships/diagramQuickStyle" Target="../diagrams/quickStyle28.xml"/><Relationship Id="rId6" Type="http://schemas.openxmlformats.org/officeDocument/2006/relationships/diagramColors" Target="../diagrams/colors28.xml"/><Relationship Id="rId7" Type="http://schemas.microsoft.com/office/2007/relationships/diagramDrawing" Target="../diagrams/drawing28.xml"/><Relationship Id="rId8" Type="http://schemas.openxmlformats.org/officeDocument/2006/relationships/image" Target="../media/image1.jpeg"/><Relationship Id="rId1" Type="http://schemas.openxmlformats.org/officeDocument/2006/relationships/slideLayout" Target="../slideLayouts/slideLayout30.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3" Type="http://schemas.openxmlformats.org/officeDocument/2006/relationships/hyperlink" Target="http://www.gapminder.org/downloads/human-development-trends-2005/" TargetMode="External"/><Relationship Id="rId4" Type="http://schemas.openxmlformats.org/officeDocument/2006/relationships/hyperlink" Target="http://www.newint.org/columns/essays/2007/06/01/essay/" TargetMode="External"/><Relationship Id="rId5" Type="http://schemas.openxmlformats.org/officeDocument/2006/relationships/hyperlink" Target="http://www.columbia.edu/cu/news/media/05/349_the_end_of_poverty/" TargetMode="External"/><Relationship Id="rId6" Type="http://schemas.openxmlformats.org/officeDocument/2006/relationships/image" Target="../media/image1.jpeg"/><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3" Type="http://schemas.openxmlformats.org/officeDocument/2006/relationships/hyperlink" Target="http://www.girleffect.org/" TargetMode="External"/><Relationship Id="rId4" Type="http://schemas.openxmlformats.org/officeDocument/2006/relationships/hyperlink" Target="http://www.pbs.org/now/classroom/women.html" TargetMode="External"/><Relationship Id="rId5" Type="http://schemas.openxmlformats.org/officeDocument/2006/relationships/hyperlink" Target="http://www.teamsweat.org/" TargetMode="External"/><Relationship Id="rId6" Type="http://schemas.openxmlformats.org/officeDocument/2006/relationships/image" Target="../media/image1.jpeg"/><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3" Type="http://schemas.openxmlformats.org/officeDocument/2006/relationships/hyperlink" Target="http://www.kiva.org/" TargetMode="External"/><Relationship Id="rId4" Type="http://schemas.openxmlformats.org/officeDocument/2006/relationships/hyperlink" Target="http://blogs.triplealearning.com/2010/04/diploma/dp_economics/micro-finance-and-building-empathy-in-the-ib-economics-classroom/" TargetMode="External"/><Relationship Id="rId5" Type="http://schemas.openxmlformats.org/officeDocument/2006/relationships/image" Target="../media/image1.jpeg"/><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 Id="rId3" Type="http://schemas.openxmlformats.org/officeDocument/2006/relationships/image" Target="../media/image1.jpe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 Id="rId3" Type="http://schemas.openxmlformats.org/officeDocument/2006/relationships/image" Target="../media/image1.jpe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 Id="rId3" Type="http://schemas.openxmlformats.org/officeDocument/2006/relationships/image" Target="../media/image1.jpe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 Id="rId3" Type="http://schemas.openxmlformats.org/officeDocument/2006/relationships/image" Target="../media/image1.jpe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 Id="rId3" Type="http://schemas.openxmlformats.org/officeDocument/2006/relationships/image" Target="../media/image1.jpeg"/></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8" Type="http://schemas.openxmlformats.org/officeDocument/2006/relationships/image" Target="../media/image1.jpeg"/><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 Id="rId3" Type="http://schemas.openxmlformats.org/officeDocument/2006/relationships/image" Target="../media/image1.jpe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 Id="rId3" Type="http://schemas.openxmlformats.org/officeDocument/2006/relationships/image" Target="../media/image1.jpe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 Id="rId3" Type="http://schemas.openxmlformats.org/officeDocument/2006/relationships/image" Target="../media/image1.jpeg"/></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4" Type="http://schemas.openxmlformats.org/officeDocument/2006/relationships/image" Target="../media/image1.jpeg"/><Relationship Id="rId1" Type="http://schemas.openxmlformats.org/officeDocument/2006/relationships/slideLayout" Target="../slideLayouts/slideLayout18.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4" Type="http://schemas.openxmlformats.org/officeDocument/2006/relationships/image" Target="../media/image1.jpeg"/><Relationship Id="rId1" Type="http://schemas.openxmlformats.org/officeDocument/2006/relationships/slideLayout" Target="../slideLayouts/slideLayout1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4" Type="http://schemas.openxmlformats.org/officeDocument/2006/relationships/image" Target="../media/image1.jpeg"/><Relationship Id="rId1" Type="http://schemas.openxmlformats.org/officeDocument/2006/relationships/slideLayout" Target="../slideLayouts/slideLayout17.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5" Type="http://schemas.openxmlformats.org/officeDocument/2006/relationships/image" Target="../media/image7.jpeg"/><Relationship Id="rId6" Type="http://schemas.openxmlformats.org/officeDocument/2006/relationships/image" Target="../media/image1.jpeg"/><Relationship Id="rId1" Type="http://schemas.openxmlformats.org/officeDocument/2006/relationships/slideLayout" Target="../slideLayouts/slideLayout20.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IB Economics </a:t>
            </a:r>
            <a:endParaRPr lang="en-US" dirty="0"/>
          </a:p>
        </p:txBody>
      </p:sp>
      <p:sp>
        <p:nvSpPr>
          <p:cNvPr id="3" name="Subtitle 2"/>
          <p:cNvSpPr>
            <a:spLocks noGrp="1"/>
          </p:cNvSpPr>
          <p:nvPr>
            <p:ph type="subTitle" idx="1"/>
          </p:nvPr>
        </p:nvSpPr>
        <p:spPr/>
        <p:txBody>
          <a:bodyPr/>
          <a:lstStyle/>
          <a:p>
            <a:r>
              <a:rPr lang="en-US" dirty="0" smtClean="0"/>
              <a:t>Development Economics</a:t>
            </a:r>
          </a:p>
          <a:p>
            <a:r>
              <a:rPr lang="en-US" dirty="0" smtClean="0"/>
              <a:t>Section 5</a:t>
            </a:r>
            <a:endParaRPr lang="en-US" dirty="0"/>
          </a:p>
        </p:txBody>
      </p:sp>
      <p:pic>
        <p:nvPicPr>
          <p:cNvPr id="5" name="Picture 4" descr="iStock_000012402832Small.jpg"/>
          <p:cNvPicPr>
            <a:picLocks noChangeAspect="1"/>
          </p:cNvPicPr>
          <p:nvPr/>
        </p:nvPicPr>
        <p:blipFill>
          <a:blip r:embed="rId3"/>
          <a:stretch>
            <a:fillRect/>
          </a:stretch>
        </p:blipFill>
        <p:spPr>
          <a:xfrm>
            <a:off x="533400" y="2271711"/>
            <a:ext cx="3523178" cy="2642378"/>
          </a:xfrm>
          <a:prstGeom prst="rect">
            <a:avLst/>
          </a:prstGeom>
        </p:spPr>
      </p:pic>
      <p:sp>
        <p:nvSpPr>
          <p:cNvPr id="8" name="Slide Number Placeholder 7"/>
          <p:cNvSpPr>
            <a:spLocks noGrp="1"/>
          </p:cNvSpPr>
          <p:nvPr>
            <p:ph type="sldNum" sz="quarter" idx="12"/>
          </p:nvPr>
        </p:nvSpPr>
        <p:spPr/>
        <p:txBody>
          <a:bodyPr/>
          <a:lstStyle/>
          <a:p>
            <a:fld id="{9E519841-B96A-4DD9-B158-9961937F6A4E}" type="slidenum">
              <a:rPr smtClean="0"/>
              <a:pPr/>
              <a:t>1</a:t>
            </a:fld>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1219200" y="1016000"/>
            <a:ext cx="2954337" cy="1489075"/>
          </a:xfrm>
        </p:spPr>
        <p:txBody>
          <a:bodyPr>
            <a:normAutofit/>
          </a:bodyPr>
          <a:lstStyle/>
          <a:p>
            <a:r>
              <a:rPr lang="en-US" dirty="0" smtClean="0"/>
              <a:t>Development Economics</a:t>
            </a:r>
            <a:endParaRPr lang="en-US" dirty="0"/>
          </a:p>
        </p:txBody>
      </p:sp>
      <p:sp>
        <p:nvSpPr>
          <p:cNvPr id="5" name="Text Placeholder 4"/>
          <p:cNvSpPr>
            <a:spLocks noGrp="1"/>
          </p:cNvSpPr>
          <p:nvPr>
            <p:ph type="body" sz="quarter" idx="4294967295"/>
          </p:nvPr>
        </p:nvSpPr>
        <p:spPr>
          <a:xfrm>
            <a:off x="1236663" y="2714625"/>
            <a:ext cx="2954337" cy="3551238"/>
          </a:xfrm>
        </p:spPr>
        <p:txBody>
          <a:bodyPr>
            <a:normAutofit/>
          </a:bodyPr>
          <a:lstStyle/>
          <a:p>
            <a:pPr>
              <a:buNone/>
            </a:pPr>
            <a:r>
              <a:rPr lang="en-US" dirty="0" smtClean="0"/>
              <a:t>Section 5.1</a:t>
            </a:r>
          </a:p>
          <a:p>
            <a:pPr indent="0">
              <a:buNone/>
            </a:pPr>
            <a:r>
              <a:rPr lang="en-US" dirty="0" smtClean="0"/>
              <a:t>Sources of Economics Growth and/or development</a:t>
            </a:r>
          </a:p>
          <a:p>
            <a:endParaRPr lang="en-US" dirty="0"/>
          </a:p>
        </p:txBody>
      </p:sp>
      <p:pic>
        <p:nvPicPr>
          <p:cNvPr id="8" name="Picture 7" descr="iStock_000012402832Small.jpg"/>
          <p:cNvPicPr>
            <a:picLocks noChangeAspect="1"/>
          </p:cNvPicPr>
          <p:nvPr/>
        </p:nvPicPr>
        <p:blipFill>
          <a:blip r:embed="rId3"/>
          <a:stretch>
            <a:fillRect/>
          </a:stretch>
        </p:blipFill>
        <p:spPr>
          <a:xfrm>
            <a:off x="4023002" y="2667000"/>
            <a:ext cx="3215998" cy="2411998"/>
          </a:xfrm>
          <a:prstGeom prst="rect">
            <a:avLst/>
          </a:prstGeom>
        </p:spPr>
      </p:pic>
      <p:pic>
        <p:nvPicPr>
          <p:cNvPr id="9" name="Picture 8" descr="iStock_000012402832Small.jpg"/>
          <p:cNvPicPr>
            <a:picLocks noChangeAspect="1"/>
          </p:cNvPicPr>
          <p:nvPr/>
        </p:nvPicPr>
        <p:blipFill>
          <a:blip r:embed="rId3"/>
          <a:stretch>
            <a:fillRect/>
          </a:stretch>
        </p:blipFill>
        <p:spPr>
          <a:xfrm>
            <a:off x="7924800" y="1219200"/>
            <a:ext cx="872002" cy="654000"/>
          </a:xfrm>
          <a:prstGeom prst="rect">
            <a:avLst/>
          </a:prstGeom>
        </p:spPr>
      </p:pic>
      <p:sp>
        <p:nvSpPr>
          <p:cNvPr id="10" name="Slide Number Placeholder 9"/>
          <p:cNvSpPr>
            <a:spLocks noGrp="1"/>
          </p:cNvSpPr>
          <p:nvPr>
            <p:ph type="sldNum" sz="quarter" idx="12"/>
          </p:nvPr>
        </p:nvSpPr>
        <p:spPr/>
        <p:txBody>
          <a:bodyPr/>
          <a:lstStyle/>
          <a:p>
            <a:fld id="{0EB07F80-5538-194B-B6B3-74E351E4A291}" type="slidenum">
              <a:rPr lang="en-US" smtClean="0"/>
              <a:pPr/>
              <a:t>10</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Vertical Title 10"/>
          <p:cNvSpPr>
            <a:spLocks noGrp="1"/>
          </p:cNvSpPr>
          <p:nvPr>
            <p:ph type="title" orient="vert"/>
          </p:nvPr>
        </p:nvSpPr>
        <p:spPr>
          <a:xfrm>
            <a:off x="7568336" y="919452"/>
            <a:ext cx="1282173" cy="4928558"/>
          </a:xfrm>
        </p:spPr>
        <p:txBody>
          <a:bodyPr/>
          <a:lstStyle/>
          <a:p>
            <a:r>
              <a:rPr lang="en-US" dirty="0" smtClean="0"/>
              <a:t>Sources of Growth</a:t>
            </a:r>
            <a:endParaRPr lang="en-US" dirty="0"/>
          </a:p>
        </p:txBody>
      </p:sp>
      <p:sp>
        <p:nvSpPr>
          <p:cNvPr id="12" name="Vertical Text Placeholder 11"/>
          <p:cNvSpPr>
            <a:spLocks noGrp="1"/>
          </p:cNvSpPr>
          <p:nvPr>
            <p:ph type="body" orient="vert" idx="1"/>
          </p:nvPr>
        </p:nvSpPr>
        <p:spPr/>
        <p:txBody>
          <a:bodyPr/>
          <a:lstStyle/>
          <a:p>
            <a:endParaRPr lang="en-US" dirty="0"/>
          </a:p>
        </p:txBody>
      </p:sp>
      <p:graphicFrame>
        <p:nvGraphicFramePr>
          <p:cNvPr id="4" name="Content Placeholder 3"/>
          <p:cNvGraphicFramePr>
            <a:graphicFrameLocks noGrp="1" noChangeAspect="1"/>
          </p:cNvGraphicFramePr>
          <p:nvPr>
            <p:ph type="pic" sz="quarter" idx="4294967295"/>
          </p:nvPr>
        </p:nvGraphicFramePr>
        <p:xfrm>
          <a:off x="2042605" y="1295403"/>
          <a:ext cx="5424995" cy="40051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3" name="Picture 12" descr="iStock_000012402832Small.jpg"/>
          <p:cNvPicPr>
            <a:picLocks noChangeAspect="1"/>
          </p:cNvPicPr>
          <p:nvPr/>
        </p:nvPicPr>
        <p:blipFill>
          <a:blip r:embed="rId8"/>
          <a:stretch>
            <a:fillRect/>
          </a:stretch>
        </p:blipFill>
        <p:spPr>
          <a:xfrm>
            <a:off x="347198" y="1219200"/>
            <a:ext cx="872002" cy="654000"/>
          </a:xfrm>
          <a:prstGeom prst="rect">
            <a:avLst/>
          </a:prstGeom>
        </p:spPr>
      </p:pic>
      <p:sp>
        <p:nvSpPr>
          <p:cNvPr id="8" name="Slide Number Placeholder 7"/>
          <p:cNvSpPr>
            <a:spLocks noGrp="1"/>
          </p:cNvSpPr>
          <p:nvPr>
            <p:ph type="sldNum" sz="quarter" idx="12"/>
          </p:nvPr>
        </p:nvSpPr>
        <p:spPr/>
        <p:txBody>
          <a:bodyPr/>
          <a:lstStyle/>
          <a:p>
            <a:fld id="{0EB07F80-5538-194B-B6B3-74E351E4A291}" type="slidenum">
              <a:rPr lang="en-US" smtClean="0"/>
              <a:pPr/>
              <a:t>11</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Vertical Title 10"/>
          <p:cNvSpPr>
            <a:spLocks noGrp="1"/>
          </p:cNvSpPr>
          <p:nvPr>
            <p:ph type="title" orient="vert"/>
          </p:nvPr>
        </p:nvSpPr>
        <p:spPr/>
        <p:txBody>
          <a:bodyPr/>
          <a:lstStyle/>
          <a:p>
            <a:r>
              <a:rPr lang="en-US" dirty="0" smtClean="0"/>
              <a:t>Sources of Growth</a:t>
            </a:r>
            <a:endParaRPr lang="en-US" dirty="0"/>
          </a:p>
        </p:txBody>
      </p:sp>
      <p:sp>
        <p:nvSpPr>
          <p:cNvPr id="10" name="Vertical Text Placeholder 9"/>
          <p:cNvSpPr>
            <a:spLocks noGrp="1"/>
          </p:cNvSpPr>
          <p:nvPr>
            <p:ph type="body" orient="vert" idx="1"/>
          </p:nvPr>
        </p:nvSpPr>
        <p:spPr/>
        <p:txBody>
          <a:bodyPr/>
          <a:lstStyle/>
          <a:p>
            <a:endParaRPr lang="en-US" dirty="0"/>
          </a:p>
        </p:txBody>
      </p:sp>
      <p:pic>
        <p:nvPicPr>
          <p:cNvPr id="13" name="Picture 12" descr="iStock_000012402832Small.jpg"/>
          <p:cNvPicPr>
            <a:picLocks noChangeAspect="1"/>
          </p:cNvPicPr>
          <p:nvPr/>
        </p:nvPicPr>
        <p:blipFill>
          <a:blip r:embed="rId3"/>
          <a:stretch>
            <a:fillRect/>
          </a:stretch>
        </p:blipFill>
        <p:spPr>
          <a:xfrm>
            <a:off x="347198" y="1219200"/>
            <a:ext cx="872002" cy="654000"/>
          </a:xfrm>
          <a:prstGeom prst="rect">
            <a:avLst/>
          </a:prstGeom>
        </p:spPr>
      </p:pic>
      <p:graphicFrame>
        <p:nvGraphicFramePr>
          <p:cNvPr id="7" name="Diagram 6"/>
          <p:cNvGraphicFramePr>
            <a:graphicFrameLocks noChangeAspect="1"/>
          </p:cNvGraphicFramePr>
          <p:nvPr/>
        </p:nvGraphicFramePr>
        <p:xfrm>
          <a:off x="1524000" y="919451"/>
          <a:ext cx="6324600" cy="539655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TextBox 7"/>
          <p:cNvSpPr txBox="1"/>
          <p:nvPr/>
        </p:nvSpPr>
        <p:spPr>
          <a:xfrm>
            <a:off x="6019800" y="3429000"/>
            <a:ext cx="1371600" cy="646331"/>
          </a:xfrm>
          <a:prstGeom prst="rect">
            <a:avLst/>
          </a:prstGeom>
          <a:noFill/>
        </p:spPr>
        <p:txBody>
          <a:bodyPr wrap="square" rtlCol="0">
            <a:spAutoFit/>
          </a:bodyPr>
          <a:lstStyle/>
          <a:p>
            <a:r>
              <a:rPr lang="en-US" dirty="0" smtClean="0"/>
              <a:t>Institutional Framework</a:t>
            </a:r>
            <a:endParaRPr lang="en-US" dirty="0"/>
          </a:p>
        </p:txBody>
      </p:sp>
      <p:cxnSp>
        <p:nvCxnSpPr>
          <p:cNvPr id="16" name="Straight Arrow Connector 15"/>
          <p:cNvCxnSpPr/>
          <p:nvPr/>
        </p:nvCxnSpPr>
        <p:spPr>
          <a:xfrm rot="10800000">
            <a:off x="5562600" y="4075331"/>
            <a:ext cx="457200"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rot="16200000" flipV="1">
            <a:off x="6232935" y="2758665"/>
            <a:ext cx="716730" cy="5334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Slide Number Placeholder 14"/>
          <p:cNvSpPr>
            <a:spLocks noGrp="1"/>
          </p:cNvSpPr>
          <p:nvPr>
            <p:ph type="sldNum" sz="quarter" idx="12"/>
          </p:nvPr>
        </p:nvSpPr>
        <p:spPr/>
        <p:txBody>
          <a:bodyPr/>
          <a:lstStyle/>
          <a:p>
            <a:fld id="{0EB07F80-5538-194B-B6B3-74E351E4A291}" type="slidenum">
              <a:rPr lang="en-US" smtClean="0"/>
              <a:pPr/>
              <a:t>12</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1219200" y="1016000"/>
            <a:ext cx="2954337" cy="1489075"/>
          </a:xfrm>
        </p:spPr>
        <p:txBody>
          <a:bodyPr>
            <a:normAutofit/>
          </a:bodyPr>
          <a:lstStyle/>
          <a:p>
            <a:r>
              <a:rPr lang="en-US" dirty="0" smtClean="0"/>
              <a:t>Development Economics</a:t>
            </a:r>
            <a:endParaRPr lang="en-US" dirty="0"/>
          </a:p>
        </p:txBody>
      </p:sp>
      <p:sp>
        <p:nvSpPr>
          <p:cNvPr id="5" name="Text Placeholder 4"/>
          <p:cNvSpPr>
            <a:spLocks noGrp="1"/>
          </p:cNvSpPr>
          <p:nvPr>
            <p:ph type="body" sz="quarter" idx="4294967295"/>
          </p:nvPr>
        </p:nvSpPr>
        <p:spPr>
          <a:xfrm>
            <a:off x="1219200" y="2714625"/>
            <a:ext cx="2954337" cy="3551238"/>
          </a:xfrm>
        </p:spPr>
        <p:txBody>
          <a:bodyPr>
            <a:normAutofit/>
          </a:bodyPr>
          <a:lstStyle/>
          <a:p>
            <a:pPr>
              <a:buNone/>
            </a:pPr>
            <a:r>
              <a:rPr lang="en-US" dirty="0" smtClean="0"/>
              <a:t>Section 5.3</a:t>
            </a:r>
          </a:p>
          <a:p>
            <a:pPr indent="0">
              <a:buNone/>
            </a:pPr>
            <a:r>
              <a:rPr lang="en-US" dirty="0" smtClean="0"/>
              <a:t>Consequences of Growth</a:t>
            </a:r>
          </a:p>
          <a:p>
            <a:endParaRPr lang="en-US" dirty="0"/>
          </a:p>
        </p:txBody>
      </p:sp>
      <p:pic>
        <p:nvPicPr>
          <p:cNvPr id="8" name="Picture 7" descr="iStock_000012402832Small.jpg"/>
          <p:cNvPicPr>
            <a:picLocks noChangeAspect="1"/>
          </p:cNvPicPr>
          <p:nvPr/>
        </p:nvPicPr>
        <p:blipFill>
          <a:blip r:embed="rId3"/>
          <a:stretch>
            <a:fillRect/>
          </a:stretch>
        </p:blipFill>
        <p:spPr>
          <a:xfrm>
            <a:off x="4167603" y="2667000"/>
            <a:ext cx="2918997" cy="2411998"/>
          </a:xfrm>
          <a:prstGeom prst="rect">
            <a:avLst/>
          </a:prstGeom>
        </p:spPr>
      </p:pic>
      <p:pic>
        <p:nvPicPr>
          <p:cNvPr id="9" name="Picture 8" descr="iStock_000012402832Small.jpg"/>
          <p:cNvPicPr>
            <a:picLocks noChangeAspect="1"/>
          </p:cNvPicPr>
          <p:nvPr/>
        </p:nvPicPr>
        <p:blipFill>
          <a:blip r:embed="rId3"/>
          <a:stretch>
            <a:fillRect/>
          </a:stretch>
        </p:blipFill>
        <p:spPr>
          <a:xfrm>
            <a:off x="7924800" y="1219200"/>
            <a:ext cx="872002" cy="654000"/>
          </a:xfrm>
          <a:prstGeom prst="rect">
            <a:avLst/>
          </a:prstGeom>
        </p:spPr>
      </p:pic>
      <p:sp>
        <p:nvSpPr>
          <p:cNvPr id="10" name="Slide Number Placeholder 9"/>
          <p:cNvSpPr>
            <a:spLocks noGrp="1"/>
          </p:cNvSpPr>
          <p:nvPr>
            <p:ph type="sldNum" sz="quarter" idx="12"/>
          </p:nvPr>
        </p:nvSpPr>
        <p:spPr/>
        <p:txBody>
          <a:bodyPr/>
          <a:lstStyle/>
          <a:p>
            <a:fld id="{0EB07F80-5538-194B-B6B3-74E351E4A291}" type="slidenum">
              <a:rPr lang="en-US" smtClean="0"/>
              <a:pPr/>
              <a:t>13</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orient="vert"/>
          </p:nvPr>
        </p:nvSpPr>
        <p:spPr/>
        <p:txBody>
          <a:bodyPr/>
          <a:lstStyle/>
          <a:p>
            <a:r>
              <a:rPr lang="en-US" dirty="0" smtClean="0"/>
              <a:t>Consequences of Growth</a:t>
            </a:r>
            <a:endParaRPr lang="en-US" dirty="0"/>
          </a:p>
        </p:txBody>
      </p:sp>
      <p:sp>
        <p:nvSpPr>
          <p:cNvPr id="5" name="Vertical Text Placeholder 4"/>
          <p:cNvSpPr>
            <a:spLocks noGrp="1"/>
          </p:cNvSpPr>
          <p:nvPr>
            <p:ph type="body" orient="vert" idx="1"/>
          </p:nvPr>
        </p:nvSpPr>
        <p:spPr/>
        <p:txBody>
          <a:bodyPr/>
          <a:lstStyle/>
          <a:p>
            <a:endParaRPr lang="en-US" dirty="0"/>
          </a:p>
        </p:txBody>
      </p:sp>
      <p:graphicFrame>
        <p:nvGraphicFramePr>
          <p:cNvPr id="4" name="Content Placeholder 3"/>
          <p:cNvGraphicFramePr>
            <a:graphicFrameLocks noGrp="1" noChangeAspect="1"/>
          </p:cNvGraphicFramePr>
          <p:nvPr>
            <p:ph idx="4294967295"/>
          </p:nvPr>
        </p:nvGraphicFramePr>
        <p:xfrm>
          <a:off x="1676400" y="1295400"/>
          <a:ext cx="6347923" cy="42646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descr="iStock_000012402832Small.jpg"/>
          <p:cNvPicPr>
            <a:picLocks noChangeAspect="1"/>
          </p:cNvPicPr>
          <p:nvPr/>
        </p:nvPicPr>
        <p:blipFill>
          <a:blip r:embed="rId8"/>
          <a:stretch>
            <a:fillRect/>
          </a:stretch>
        </p:blipFill>
        <p:spPr>
          <a:xfrm>
            <a:off x="347198" y="1219200"/>
            <a:ext cx="872002" cy="654000"/>
          </a:xfrm>
          <a:prstGeom prst="rect">
            <a:avLst/>
          </a:prstGeom>
        </p:spPr>
      </p:pic>
      <p:sp>
        <p:nvSpPr>
          <p:cNvPr id="9" name="Slide Number Placeholder 8"/>
          <p:cNvSpPr>
            <a:spLocks noGrp="1"/>
          </p:cNvSpPr>
          <p:nvPr>
            <p:ph type="sldNum" sz="quarter" idx="12"/>
          </p:nvPr>
        </p:nvSpPr>
        <p:spPr/>
        <p:txBody>
          <a:bodyPr/>
          <a:lstStyle/>
          <a:p>
            <a:fld id="{0EB07F80-5538-194B-B6B3-74E351E4A291}" type="slidenum">
              <a:rPr lang="en-US" smtClean="0"/>
              <a:pPr/>
              <a:t>14</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p:sp>
      <p:sp>
        <p:nvSpPr>
          <p:cNvPr id="2" name="Title 1"/>
          <p:cNvSpPr>
            <a:spLocks noGrp="1"/>
          </p:cNvSpPr>
          <p:nvPr>
            <p:ph type="title" orient="vert" idx="4294967295"/>
          </p:nvPr>
        </p:nvSpPr>
        <p:spPr>
          <a:xfrm>
            <a:off x="5715000" y="919163"/>
            <a:ext cx="3276600" cy="1366837"/>
          </a:xfrm>
        </p:spPr>
        <p:txBody>
          <a:bodyPr>
            <a:normAutofit/>
          </a:bodyPr>
          <a:lstStyle/>
          <a:p>
            <a:r>
              <a:rPr lang="en-US" dirty="0" smtClean="0"/>
              <a:t>Types of Growth to Avoid</a:t>
            </a:r>
            <a:endParaRPr lang="en-US" dirty="0"/>
          </a:p>
        </p:txBody>
      </p:sp>
      <p:pic>
        <p:nvPicPr>
          <p:cNvPr id="6" name="Picture 5" descr="iStock_000012402832Small.jpg"/>
          <p:cNvPicPr>
            <a:picLocks noChangeAspect="1"/>
          </p:cNvPicPr>
          <p:nvPr/>
        </p:nvPicPr>
        <p:blipFill>
          <a:blip r:embed="rId3"/>
          <a:stretch>
            <a:fillRect/>
          </a:stretch>
        </p:blipFill>
        <p:spPr>
          <a:xfrm>
            <a:off x="347198" y="1219200"/>
            <a:ext cx="872002" cy="654000"/>
          </a:xfrm>
          <a:prstGeom prst="rect">
            <a:avLst/>
          </a:prstGeom>
        </p:spPr>
      </p:pic>
      <p:graphicFrame>
        <p:nvGraphicFramePr>
          <p:cNvPr id="9" name="Diagram 8"/>
          <p:cNvGraphicFramePr/>
          <p:nvPr/>
        </p:nvGraphicFramePr>
        <p:xfrm>
          <a:off x="1981200" y="1955800"/>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1" name="Slide Number Placeholder 10"/>
          <p:cNvSpPr>
            <a:spLocks noGrp="1"/>
          </p:cNvSpPr>
          <p:nvPr>
            <p:ph type="sldNum" sz="quarter" idx="12"/>
          </p:nvPr>
        </p:nvSpPr>
        <p:spPr/>
        <p:txBody>
          <a:bodyPr/>
          <a:lstStyle/>
          <a:p>
            <a:fld id="{0EB07F80-5538-194B-B6B3-74E351E4A291}" type="slidenum">
              <a:rPr lang="en-US" smtClean="0"/>
              <a:pPr/>
              <a:t>15</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1219200" y="1016000"/>
            <a:ext cx="2954337" cy="1489075"/>
          </a:xfrm>
        </p:spPr>
        <p:txBody>
          <a:bodyPr>
            <a:normAutofit/>
          </a:bodyPr>
          <a:lstStyle/>
          <a:p>
            <a:r>
              <a:rPr lang="en-US" dirty="0" smtClean="0"/>
              <a:t>Development Economics</a:t>
            </a:r>
            <a:endParaRPr lang="en-US" dirty="0"/>
          </a:p>
        </p:txBody>
      </p:sp>
      <p:sp>
        <p:nvSpPr>
          <p:cNvPr id="5" name="Text Placeholder 4"/>
          <p:cNvSpPr>
            <a:spLocks noGrp="1"/>
          </p:cNvSpPr>
          <p:nvPr>
            <p:ph type="body" sz="quarter" idx="4294967295"/>
          </p:nvPr>
        </p:nvSpPr>
        <p:spPr>
          <a:xfrm>
            <a:off x="1219200" y="2714625"/>
            <a:ext cx="2954337" cy="3551238"/>
          </a:xfrm>
        </p:spPr>
        <p:txBody>
          <a:bodyPr>
            <a:normAutofit/>
          </a:bodyPr>
          <a:lstStyle/>
          <a:p>
            <a:pPr>
              <a:buNone/>
            </a:pPr>
            <a:r>
              <a:rPr lang="en-US" dirty="0" smtClean="0"/>
              <a:t>Section 5.2</a:t>
            </a:r>
          </a:p>
          <a:p>
            <a:pPr indent="0">
              <a:buNone/>
            </a:pPr>
            <a:r>
              <a:rPr lang="en-US" dirty="0" smtClean="0"/>
              <a:t>Barriers to Growth</a:t>
            </a:r>
          </a:p>
          <a:p>
            <a:endParaRPr lang="en-US" dirty="0"/>
          </a:p>
        </p:txBody>
      </p:sp>
      <p:pic>
        <p:nvPicPr>
          <p:cNvPr id="8" name="Picture 7" descr="iStock_000012402832Small.jpg"/>
          <p:cNvPicPr>
            <a:picLocks noChangeAspect="1"/>
          </p:cNvPicPr>
          <p:nvPr/>
        </p:nvPicPr>
        <p:blipFill>
          <a:blip r:embed="rId3"/>
          <a:stretch>
            <a:fillRect/>
          </a:stretch>
        </p:blipFill>
        <p:spPr>
          <a:xfrm>
            <a:off x="4167603" y="2667000"/>
            <a:ext cx="2918997" cy="2411998"/>
          </a:xfrm>
          <a:prstGeom prst="rect">
            <a:avLst/>
          </a:prstGeom>
        </p:spPr>
      </p:pic>
      <p:pic>
        <p:nvPicPr>
          <p:cNvPr id="9" name="Picture 8" descr="iStock_000012402832Small.jpg"/>
          <p:cNvPicPr>
            <a:picLocks noChangeAspect="1"/>
          </p:cNvPicPr>
          <p:nvPr/>
        </p:nvPicPr>
        <p:blipFill>
          <a:blip r:embed="rId3"/>
          <a:stretch>
            <a:fillRect/>
          </a:stretch>
        </p:blipFill>
        <p:spPr>
          <a:xfrm>
            <a:off x="7924800" y="1219200"/>
            <a:ext cx="872002" cy="654000"/>
          </a:xfrm>
          <a:prstGeom prst="rect">
            <a:avLst/>
          </a:prstGeom>
        </p:spPr>
      </p:pic>
      <p:sp>
        <p:nvSpPr>
          <p:cNvPr id="10" name="Slide Number Placeholder 9"/>
          <p:cNvSpPr>
            <a:spLocks noGrp="1"/>
          </p:cNvSpPr>
          <p:nvPr>
            <p:ph type="sldNum" sz="quarter" idx="12"/>
          </p:nvPr>
        </p:nvSpPr>
        <p:spPr/>
        <p:txBody>
          <a:bodyPr/>
          <a:lstStyle/>
          <a:p>
            <a:fld id="{0EB07F80-5538-194B-B6B3-74E351E4A291}" type="slidenum">
              <a:rPr lang="en-US" smtClean="0"/>
              <a:pPr/>
              <a:t>16</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orient="vert"/>
          </p:nvPr>
        </p:nvSpPr>
        <p:spPr>
          <a:xfrm>
            <a:off x="7568336" y="907040"/>
            <a:ext cx="1282173" cy="5036560"/>
          </a:xfrm>
        </p:spPr>
        <p:txBody>
          <a:bodyPr>
            <a:normAutofit/>
          </a:bodyPr>
          <a:lstStyle/>
          <a:p>
            <a:r>
              <a:rPr lang="en-US" dirty="0" smtClean="0"/>
              <a:t>Poverty Cycle</a:t>
            </a:r>
            <a:endParaRPr lang="en-US" dirty="0"/>
          </a:p>
        </p:txBody>
      </p:sp>
      <p:sp>
        <p:nvSpPr>
          <p:cNvPr id="6" name="Vertical Text Placeholder 5"/>
          <p:cNvSpPr>
            <a:spLocks noGrp="1"/>
          </p:cNvSpPr>
          <p:nvPr>
            <p:ph type="body" orient="vert" idx="1"/>
          </p:nvPr>
        </p:nvSpPr>
        <p:spPr/>
        <p:txBody>
          <a:bodyPr/>
          <a:lstStyle/>
          <a:p>
            <a:endParaRPr lang="en-US" dirty="0"/>
          </a:p>
        </p:txBody>
      </p:sp>
      <p:graphicFrame>
        <p:nvGraphicFramePr>
          <p:cNvPr id="4" name="Content Placeholder 3"/>
          <p:cNvGraphicFramePr>
            <a:graphicFrameLocks noGrp="1"/>
          </p:cNvGraphicFramePr>
          <p:nvPr>
            <p:ph idx="4294967295"/>
          </p:nvPr>
        </p:nvGraphicFramePr>
        <p:xfrm>
          <a:off x="1600200" y="1371600"/>
          <a:ext cx="6937375" cy="45513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6" descr="iStock_000012402832Small.jpg"/>
          <p:cNvPicPr>
            <a:picLocks noChangeAspect="1"/>
          </p:cNvPicPr>
          <p:nvPr/>
        </p:nvPicPr>
        <p:blipFill>
          <a:blip r:embed="rId8"/>
          <a:stretch>
            <a:fillRect/>
          </a:stretch>
        </p:blipFill>
        <p:spPr>
          <a:xfrm>
            <a:off x="347198" y="1219200"/>
            <a:ext cx="872002" cy="654000"/>
          </a:xfrm>
          <a:prstGeom prst="rect">
            <a:avLst/>
          </a:prstGeom>
        </p:spPr>
      </p:pic>
      <p:sp>
        <p:nvSpPr>
          <p:cNvPr id="10" name="Slide Number Placeholder 9"/>
          <p:cNvSpPr>
            <a:spLocks noGrp="1"/>
          </p:cNvSpPr>
          <p:nvPr>
            <p:ph type="sldNum" sz="quarter" idx="12"/>
          </p:nvPr>
        </p:nvSpPr>
        <p:spPr/>
        <p:txBody>
          <a:bodyPr/>
          <a:lstStyle/>
          <a:p>
            <a:fld id="{0EB07F80-5538-194B-B6B3-74E351E4A291}" type="slidenum">
              <a:rPr lang="en-US" smtClean="0"/>
              <a:pPr/>
              <a:t>17</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Vertical Title 6"/>
          <p:cNvSpPr>
            <a:spLocks noGrp="1"/>
          </p:cNvSpPr>
          <p:nvPr>
            <p:ph type="title" orient="vert"/>
          </p:nvPr>
        </p:nvSpPr>
        <p:spPr/>
        <p:txBody>
          <a:bodyPr/>
          <a:lstStyle/>
          <a:p>
            <a:r>
              <a:rPr lang="en-US" dirty="0" smtClean="0"/>
              <a:t>Barriers to Growth &amp; Development</a:t>
            </a:r>
            <a:endParaRPr lang="en-US" dirty="0"/>
          </a:p>
        </p:txBody>
      </p:sp>
      <p:sp>
        <p:nvSpPr>
          <p:cNvPr id="8" name="Vertical Text Placeholder 7"/>
          <p:cNvSpPr>
            <a:spLocks noGrp="1"/>
          </p:cNvSpPr>
          <p:nvPr>
            <p:ph type="body" orient="vert" idx="1"/>
          </p:nvPr>
        </p:nvSpPr>
        <p:spPr/>
        <p:txBody>
          <a:bodyPr/>
          <a:lstStyle/>
          <a:p>
            <a:endParaRPr lang="en-US" dirty="0"/>
          </a:p>
        </p:txBody>
      </p:sp>
      <p:graphicFrame>
        <p:nvGraphicFramePr>
          <p:cNvPr id="4" name="Content Placeholder 3"/>
          <p:cNvGraphicFramePr>
            <a:graphicFrameLocks noGrp="1"/>
          </p:cNvGraphicFramePr>
          <p:nvPr>
            <p:ph idx="4294967295"/>
          </p:nvPr>
        </p:nvGraphicFramePr>
        <p:xfrm>
          <a:off x="1292225" y="919451"/>
          <a:ext cx="6937375" cy="52371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Picture 8" descr="iStock_000012402832Small.jpg"/>
          <p:cNvPicPr>
            <a:picLocks noChangeAspect="1"/>
          </p:cNvPicPr>
          <p:nvPr/>
        </p:nvPicPr>
        <p:blipFill>
          <a:blip r:embed="rId8"/>
          <a:stretch>
            <a:fillRect/>
          </a:stretch>
        </p:blipFill>
        <p:spPr>
          <a:xfrm>
            <a:off x="347198" y="1219200"/>
            <a:ext cx="872002" cy="654000"/>
          </a:xfrm>
          <a:prstGeom prst="rect">
            <a:avLst/>
          </a:prstGeom>
        </p:spPr>
      </p:pic>
      <p:sp>
        <p:nvSpPr>
          <p:cNvPr id="12" name="Slide Number Placeholder 11"/>
          <p:cNvSpPr>
            <a:spLocks noGrp="1"/>
          </p:cNvSpPr>
          <p:nvPr>
            <p:ph type="sldNum" sz="quarter" idx="12"/>
          </p:nvPr>
        </p:nvSpPr>
        <p:spPr/>
        <p:txBody>
          <a:bodyPr/>
          <a:lstStyle/>
          <a:p>
            <a:fld id="{0EB07F80-5538-194B-B6B3-74E351E4A291}" type="slidenum">
              <a:rPr lang="en-US" smtClean="0"/>
              <a:pPr/>
              <a:t>18</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orient="vert"/>
          </p:nvPr>
        </p:nvSpPr>
        <p:spPr/>
        <p:txBody>
          <a:bodyPr>
            <a:normAutofit/>
          </a:bodyPr>
          <a:lstStyle/>
          <a:p>
            <a:r>
              <a:rPr lang="en-US" dirty="0" smtClean="0"/>
              <a:t> Political instability</a:t>
            </a:r>
            <a:endParaRPr lang="en-US" dirty="0"/>
          </a:p>
        </p:txBody>
      </p:sp>
      <p:sp>
        <p:nvSpPr>
          <p:cNvPr id="5" name="Vertical Text Placeholder 4"/>
          <p:cNvSpPr>
            <a:spLocks noGrp="1"/>
          </p:cNvSpPr>
          <p:nvPr>
            <p:ph type="body" orient="vert" idx="1"/>
          </p:nvPr>
        </p:nvSpPr>
        <p:spPr/>
        <p:txBody>
          <a:bodyPr/>
          <a:lstStyle/>
          <a:p>
            <a:endParaRPr lang="en-US" dirty="0"/>
          </a:p>
        </p:txBody>
      </p:sp>
      <p:graphicFrame>
        <p:nvGraphicFramePr>
          <p:cNvPr id="6" name="Content Placeholder 5"/>
          <p:cNvGraphicFramePr>
            <a:graphicFrameLocks noGrp="1" noChangeAspect="1"/>
          </p:cNvGraphicFramePr>
          <p:nvPr>
            <p:ph idx="4294967295"/>
          </p:nvPr>
        </p:nvGraphicFramePr>
        <p:xfrm>
          <a:off x="1523999" y="1108031"/>
          <a:ext cx="6671698" cy="46779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6" descr="iStock_000012402832Small.jpg"/>
          <p:cNvPicPr>
            <a:picLocks noChangeAspect="1"/>
          </p:cNvPicPr>
          <p:nvPr/>
        </p:nvPicPr>
        <p:blipFill>
          <a:blip r:embed="rId8"/>
          <a:stretch>
            <a:fillRect/>
          </a:stretch>
        </p:blipFill>
        <p:spPr>
          <a:xfrm>
            <a:off x="347198" y="1219200"/>
            <a:ext cx="872002" cy="654000"/>
          </a:xfrm>
          <a:prstGeom prst="rect">
            <a:avLst/>
          </a:prstGeom>
        </p:spPr>
      </p:pic>
      <p:sp>
        <p:nvSpPr>
          <p:cNvPr id="10" name="Slide Number Placeholder 9"/>
          <p:cNvSpPr>
            <a:spLocks noGrp="1"/>
          </p:cNvSpPr>
          <p:nvPr>
            <p:ph type="sldNum" sz="quarter" idx="12"/>
          </p:nvPr>
        </p:nvSpPr>
        <p:spPr/>
        <p:txBody>
          <a:bodyPr/>
          <a:lstStyle/>
          <a:p>
            <a:fld id="{0EB07F80-5538-194B-B6B3-74E351E4A291}" type="slidenum">
              <a:rPr lang="en-US" smtClean="0"/>
              <a:pPr/>
              <a:t>19</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Overview of Development Economics</a:t>
            </a:r>
            <a:endParaRPr lang="en-US" dirty="0"/>
          </a:p>
        </p:txBody>
      </p:sp>
      <p:sp>
        <p:nvSpPr>
          <p:cNvPr id="5" name="Text Placeholder 4"/>
          <p:cNvSpPr>
            <a:spLocks noGrp="1"/>
          </p:cNvSpPr>
          <p:nvPr>
            <p:ph type="body" sz="quarter" idx="13"/>
          </p:nvPr>
        </p:nvSpPr>
        <p:spPr/>
        <p:txBody>
          <a:bodyPr>
            <a:normAutofit/>
          </a:bodyPr>
          <a:lstStyle/>
          <a:p>
            <a:r>
              <a:rPr lang="en-US" dirty="0" smtClean="0"/>
              <a:t>5.1 Sources of Economics Growth and/or Development</a:t>
            </a:r>
          </a:p>
          <a:p>
            <a:r>
              <a:rPr lang="en-US" dirty="0" smtClean="0"/>
              <a:t>5.2 Consequences of Growth</a:t>
            </a:r>
          </a:p>
          <a:p>
            <a:r>
              <a:rPr lang="en-US" dirty="0" smtClean="0"/>
              <a:t>5.3 Barriers to Economics Growth and/or development</a:t>
            </a:r>
          </a:p>
          <a:p>
            <a:r>
              <a:rPr lang="en-US" dirty="0" smtClean="0"/>
              <a:t>5.4 Growth and Development Strategies </a:t>
            </a:r>
          </a:p>
          <a:p>
            <a:r>
              <a:rPr lang="en-US" dirty="0" smtClean="0"/>
              <a:t>5.5 Evaluation of Growth the Development Strategies</a:t>
            </a:r>
          </a:p>
          <a:p>
            <a:endParaRPr lang="en-US" dirty="0"/>
          </a:p>
        </p:txBody>
      </p:sp>
      <p:pic>
        <p:nvPicPr>
          <p:cNvPr id="8" name="Picture 7" descr="iStock_000012402832Small.jpg"/>
          <p:cNvPicPr>
            <a:picLocks noChangeAspect="1"/>
          </p:cNvPicPr>
          <p:nvPr/>
        </p:nvPicPr>
        <p:blipFill>
          <a:blip r:embed="rId3"/>
          <a:stretch>
            <a:fillRect/>
          </a:stretch>
        </p:blipFill>
        <p:spPr>
          <a:xfrm>
            <a:off x="2057400" y="2667000"/>
            <a:ext cx="3215998" cy="2411998"/>
          </a:xfrm>
          <a:prstGeom prst="rect">
            <a:avLst/>
          </a:prstGeom>
        </p:spPr>
      </p:pic>
      <p:pic>
        <p:nvPicPr>
          <p:cNvPr id="9" name="Picture 8" descr="iStock_000012402832Small.jpg"/>
          <p:cNvPicPr>
            <a:picLocks noChangeAspect="1"/>
          </p:cNvPicPr>
          <p:nvPr/>
        </p:nvPicPr>
        <p:blipFill>
          <a:blip r:embed="rId3"/>
          <a:stretch>
            <a:fillRect/>
          </a:stretch>
        </p:blipFill>
        <p:spPr>
          <a:xfrm>
            <a:off x="347198" y="1219200"/>
            <a:ext cx="872002" cy="654000"/>
          </a:xfrm>
          <a:prstGeom prst="rect">
            <a:avLst/>
          </a:prstGeom>
        </p:spPr>
      </p:pic>
      <p:sp>
        <p:nvSpPr>
          <p:cNvPr id="11" name="Slide Number Placeholder 10"/>
          <p:cNvSpPr>
            <a:spLocks noGrp="1"/>
          </p:cNvSpPr>
          <p:nvPr>
            <p:ph type="sldNum" sz="quarter" idx="12"/>
          </p:nvPr>
        </p:nvSpPr>
        <p:spPr/>
        <p:txBody>
          <a:bodyPr/>
          <a:lstStyle/>
          <a:p>
            <a:fld id="{16292582-9FC8-4B1B-8456-B27CC842DEE2}" type="slidenum">
              <a:rPr lang="en-US" smtClean="0"/>
              <a:pPr/>
              <a:t>2</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1219200" y="1016000"/>
            <a:ext cx="2954337" cy="1489075"/>
          </a:xfrm>
        </p:spPr>
        <p:txBody>
          <a:bodyPr>
            <a:normAutofit/>
          </a:bodyPr>
          <a:lstStyle/>
          <a:p>
            <a:r>
              <a:rPr lang="en-US" dirty="0" smtClean="0"/>
              <a:t>Development Economics</a:t>
            </a:r>
            <a:endParaRPr lang="en-US" dirty="0"/>
          </a:p>
        </p:txBody>
      </p:sp>
      <p:sp>
        <p:nvSpPr>
          <p:cNvPr id="5" name="Text Placeholder 4"/>
          <p:cNvSpPr>
            <a:spLocks noGrp="1"/>
          </p:cNvSpPr>
          <p:nvPr>
            <p:ph type="body" sz="quarter" idx="4294967295"/>
          </p:nvPr>
        </p:nvSpPr>
        <p:spPr>
          <a:xfrm>
            <a:off x="1219200" y="2714625"/>
            <a:ext cx="2954337" cy="3551238"/>
          </a:xfrm>
        </p:spPr>
        <p:txBody>
          <a:bodyPr>
            <a:normAutofit/>
          </a:bodyPr>
          <a:lstStyle/>
          <a:p>
            <a:pPr>
              <a:buNone/>
            </a:pPr>
            <a:r>
              <a:rPr lang="en-US" dirty="0" smtClean="0"/>
              <a:t>Section 5.4</a:t>
            </a:r>
          </a:p>
          <a:p>
            <a:pPr indent="0">
              <a:buNone/>
            </a:pPr>
            <a:r>
              <a:rPr lang="en-US" dirty="0" smtClean="0"/>
              <a:t>Growth and Development Strategies</a:t>
            </a:r>
          </a:p>
          <a:p>
            <a:endParaRPr lang="en-US" dirty="0"/>
          </a:p>
        </p:txBody>
      </p:sp>
      <p:pic>
        <p:nvPicPr>
          <p:cNvPr id="8" name="Picture 7" descr="iStock_000012402832Small.jpg"/>
          <p:cNvPicPr>
            <a:picLocks noChangeAspect="1"/>
          </p:cNvPicPr>
          <p:nvPr/>
        </p:nvPicPr>
        <p:blipFill>
          <a:blip r:embed="rId3"/>
          <a:stretch>
            <a:fillRect/>
          </a:stretch>
        </p:blipFill>
        <p:spPr>
          <a:xfrm>
            <a:off x="3794402" y="2667000"/>
            <a:ext cx="3215998" cy="2411998"/>
          </a:xfrm>
          <a:prstGeom prst="rect">
            <a:avLst/>
          </a:prstGeom>
        </p:spPr>
      </p:pic>
      <p:pic>
        <p:nvPicPr>
          <p:cNvPr id="9" name="Picture 8" descr="iStock_000012402832Small.jpg"/>
          <p:cNvPicPr>
            <a:picLocks noChangeAspect="1"/>
          </p:cNvPicPr>
          <p:nvPr/>
        </p:nvPicPr>
        <p:blipFill>
          <a:blip r:embed="rId3"/>
          <a:stretch>
            <a:fillRect/>
          </a:stretch>
        </p:blipFill>
        <p:spPr>
          <a:xfrm>
            <a:off x="7924800" y="1219200"/>
            <a:ext cx="872002" cy="654000"/>
          </a:xfrm>
          <a:prstGeom prst="rect">
            <a:avLst/>
          </a:prstGeom>
        </p:spPr>
      </p:pic>
      <p:sp>
        <p:nvSpPr>
          <p:cNvPr id="10" name="Slide Number Placeholder 9"/>
          <p:cNvSpPr>
            <a:spLocks noGrp="1"/>
          </p:cNvSpPr>
          <p:nvPr>
            <p:ph type="sldNum" sz="quarter" idx="12"/>
          </p:nvPr>
        </p:nvSpPr>
        <p:spPr/>
        <p:txBody>
          <a:bodyPr/>
          <a:lstStyle/>
          <a:p>
            <a:fld id="{0EB07F80-5538-194B-B6B3-74E351E4A291}" type="slidenum">
              <a:rPr lang="en-US" smtClean="0"/>
              <a:pPr/>
              <a:t>20</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idx="1"/>
          </p:nvPr>
        </p:nvSpPr>
        <p:spPr/>
      </p:sp>
      <p:sp>
        <p:nvSpPr>
          <p:cNvPr id="6" name="Vertical Title 5"/>
          <p:cNvSpPr>
            <a:spLocks noGrp="1"/>
          </p:cNvSpPr>
          <p:nvPr>
            <p:ph type="title"/>
          </p:nvPr>
        </p:nvSpPr>
        <p:spPr/>
        <p:txBody>
          <a:bodyPr>
            <a:normAutofit/>
          </a:bodyPr>
          <a:lstStyle/>
          <a:p>
            <a:r>
              <a:rPr lang="en-US" dirty="0" smtClean="0"/>
              <a:t>Growth Models &amp; Growth and Development Strategies</a:t>
            </a:r>
            <a:endParaRPr lang="en-US" dirty="0"/>
          </a:p>
        </p:txBody>
      </p:sp>
      <p:graphicFrame>
        <p:nvGraphicFramePr>
          <p:cNvPr id="9" name="Diagram 8"/>
          <p:cNvGraphicFramePr>
            <a:graphicFrameLocks noChangeAspect="1"/>
          </p:cNvGraphicFramePr>
          <p:nvPr/>
        </p:nvGraphicFramePr>
        <p:xfrm>
          <a:off x="2076565" y="820722"/>
          <a:ext cx="6305435" cy="40007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 name="Picture 9" descr="iStock_000012402832Small.jpg"/>
          <p:cNvPicPr>
            <a:picLocks noChangeAspect="1"/>
          </p:cNvPicPr>
          <p:nvPr/>
        </p:nvPicPr>
        <p:blipFill>
          <a:blip r:embed="rId8"/>
          <a:stretch>
            <a:fillRect/>
          </a:stretch>
        </p:blipFill>
        <p:spPr>
          <a:xfrm>
            <a:off x="347198" y="1219200"/>
            <a:ext cx="872002" cy="654000"/>
          </a:xfrm>
          <a:prstGeom prst="rect">
            <a:avLst/>
          </a:prstGeom>
        </p:spPr>
      </p:pic>
      <p:sp>
        <p:nvSpPr>
          <p:cNvPr id="8" name="Slide Number Placeholder 7"/>
          <p:cNvSpPr>
            <a:spLocks noGrp="1"/>
          </p:cNvSpPr>
          <p:nvPr>
            <p:ph type="sldNum" sz="quarter" idx="12"/>
          </p:nvPr>
        </p:nvSpPr>
        <p:spPr/>
        <p:txBody>
          <a:bodyPr/>
          <a:lstStyle/>
          <a:p>
            <a:fld id="{0EB07F80-5538-194B-B6B3-74E351E4A291}" type="slidenum">
              <a:rPr lang="en-US" smtClean="0"/>
              <a:pPr/>
              <a:t>21</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idx="4294967295"/>
          </p:nvPr>
        </p:nvSpPr>
        <p:spPr>
          <a:xfrm>
            <a:off x="1939925" y="603250"/>
            <a:ext cx="6940550" cy="692150"/>
          </a:xfrm>
        </p:spPr>
        <p:txBody>
          <a:bodyPr>
            <a:normAutofit/>
          </a:bodyPr>
          <a:lstStyle/>
          <a:p>
            <a:r>
              <a:rPr lang="en-US" dirty="0" smtClean="0">
                <a:ea typeface="ＭＳ Ｐゴシック" charset="-128"/>
                <a:cs typeface="ＭＳ Ｐゴシック" charset="-128"/>
              </a:rPr>
              <a:t>Harrod-Domar Growth Model</a:t>
            </a:r>
          </a:p>
        </p:txBody>
      </p:sp>
      <p:graphicFrame>
        <p:nvGraphicFramePr>
          <p:cNvPr id="8" name="Diagram 7"/>
          <p:cNvGraphicFramePr>
            <a:graphicFrameLocks noChangeAspect="1"/>
          </p:cNvGraphicFramePr>
          <p:nvPr/>
        </p:nvGraphicFramePr>
        <p:xfrm>
          <a:off x="1752595" y="1377950"/>
          <a:ext cx="6934205" cy="47203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1" name="Picture 10" descr="iStock_000012402832Small.jpg"/>
          <p:cNvPicPr>
            <a:picLocks noChangeAspect="1"/>
          </p:cNvPicPr>
          <p:nvPr/>
        </p:nvPicPr>
        <p:blipFill>
          <a:blip r:embed="rId8"/>
          <a:stretch>
            <a:fillRect/>
          </a:stretch>
        </p:blipFill>
        <p:spPr>
          <a:xfrm>
            <a:off x="347198" y="1219200"/>
            <a:ext cx="872002" cy="654000"/>
          </a:xfrm>
          <a:prstGeom prst="rect">
            <a:avLst/>
          </a:prstGeom>
        </p:spPr>
      </p:pic>
      <p:sp>
        <p:nvSpPr>
          <p:cNvPr id="6" name="Slide Number Placeholder 5"/>
          <p:cNvSpPr>
            <a:spLocks noGrp="1"/>
          </p:cNvSpPr>
          <p:nvPr>
            <p:ph type="sldNum" sz="quarter" idx="12"/>
          </p:nvPr>
        </p:nvSpPr>
        <p:spPr/>
        <p:txBody>
          <a:bodyPr/>
          <a:lstStyle/>
          <a:p>
            <a:fld id="{0EB07F80-5538-194B-B6B3-74E351E4A291}" type="slidenum">
              <a:rPr lang="en-US" smtClean="0"/>
              <a:pPr/>
              <a:t>22</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1913716" y="487054"/>
            <a:ext cx="7611284" cy="1386146"/>
          </a:xfrm>
        </p:spPr>
        <p:txBody>
          <a:bodyPr>
            <a:normAutofit/>
          </a:bodyPr>
          <a:lstStyle/>
          <a:p>
            <a:r>
              <a:rPr lang="en-US" dirty="0" smtClean="0">
                <a:ea typeface="ＭＳ Ｐゴシック" charset="-128"/>
                <a:cs typeface="ＭＳ Ｐゴシック" charset="-128"/>
              </a:rPr>
              <a:t>Challenges for Developing Economies</a:t>
            </a:r>
          </a:p>
        </p:txBody>
      </p:sp>
      <p:sp>
        <p:nvSpPr>
          <p:cNvPr id="28" name="Content Placeholder 27"/>
          <p:cNvSpPr>
            <a:spLocks noGrp="1"/>
          </p:cNvSpPr>
          <p:nvPr>
            <p:ph sz="half" idx="1"/>
          </p:nvPr>
        </p:nvSpPr>
        <p:spPr/>
        <p:txBody>
          <a:bodyPr/>
          <a:lstStyle/>
          <a:p>
            <a:pPr>
              <a:buNone/>
            </a:pPr>
            <a:r>
              <a:rPr lang="en-US" dirty="0" smtClean="0"/>
              <a:t>Harrod-Domar Growth Model</a:t>
            </a:r>
            <a:endParaRPr lang="en-US" dirty="0"/>
          </a:p>
        </p:txBody>
      </p:sp>
      <p:sp>
        <p:nvSpPr>
          <p:cNvPr id="29" name="Content Placeholder 28"/>
          <p:cNvSpPr>
            <a:spLocks noGrp="1"/>
          </p:cNvSpPr>
          <p:nvPr>
            <p:ph sz="half" idx="2"/>
          </p:nvPr>
        </p:nvSpPr>
        <p:spPr/>
        <p:txBody>
          <a:bodyPr/>
          <a:lstStyle/>
          <a:p>
            <a:pPr marL="342900" indent="-342900">
              <a:buFont typeface="News Gothic MT" charset="0"/>
              <a:buAutoNum type="arabicPeriod"/>
            </a:pPr>
            <a:r>
              <a:rPr lang="en-US" dirty="0" smtClean="0">
                <a:latin typeface="News Gothic MT" charset="0"/>
              </a:rPr>
              <a:t>Very low propensity to save</a:t>
            </a:r>
          </a:p>
          <a:p>
            <a:pPr marL="342900" indent="-342900">
              <a:buFont typeface="News Gothic MT" charset="0"/>
              <a:buAutoNum type="arabicPeriod"/>
            </a:pPr>
            <a:r>
              <a:rPr lang="en-US" dirty="0" smtClean="0">
                <a:latin typeface="News Gothic MT" charset="0"/>
              </a:rPr>
              <a:t>High levels of consumption </a:t>
            </a:r>
          </a:p>
          <a:p>
            <a:pPr marL="342900" indent="-342900">
              <a:buFont typeface="News Gothic MT" charset="0"/>
              <a:buAutoNum type="arabicPeriod"/>
            </a:pPr>
            <a:r>
              <a:rPr lang="en-US" dirty="0" smtClean="0">
                <a:latin typeface="News Gothic MT" charset="0"/>
              </a:rPr>
              <a:t>Capital flight</a:t>
            </a:r>
          </a:p>
          <a:p>
            <a:pPr>
              <a:buNone/>
            </a:pPr>
            <a:endParaRPr lang="en-US" dirty="0"/>
          </a:p>
        </p:txBody>
      </p:sp>
      <p:graphicFrame>
        <p:nvGraphicFramePr>
          <p:cNvPr id="8" name="Diagram 7"/>
          <p:cNvGraphicFramePr/>
          <p:nvPr/>
        </p:nvGraphicFramePr>
        <p:xfrm>
          <a:off x="1524000" y="3101162"/>
          <a:ext cx="3733800" cy="27892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1" name="Picture 10" descr="iStock_000012402832Small.jpg"/>
          <p:cNvPicPr>
            <a:picLocks noChangeAspect="1"/>
          </p:cNvPicPr>
          <p:nvPr/>
        </p:nvPicPr>
        <p:blipFill>
          <a:blip r:embed="rId8"/>
          <a:stretch>
            <a:fillRect/>
          </a:stretch>
        </p:blipFill>
        <p:spPr>
          <a:xfrm>
            <a:off x="347198" y="1219200"/>
            <a:ext cx="872002" cy="654000"/>
          </a:xfrm>
          <a:prstGeom prst="rect">
            <a:avLst/>
          </a:prstGeom>
        </p:spPr>
      </p:pic>
      <p:cxnSp>
        <p:nvCxnSpPr>
          <p:cNvPr id="31" name="Straight Arrow Connector 30"/>
          <p:cNvCxnSpPr/>
          <p:nvPr/>
        </p:nvCxnSpPr>
        <p:spPr>
          <a:xfrm rot="10800000" flipV="1">
            <a:off x="3962401" y="2895600"/>
            <a:ext cx="1471754" cy="33492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0" name="Slide Number Placeholder 9"/>
          <p:cNvSpPr>
            <a:spLocks noGrp="1"/>
          </p:cNvSpPr>
          <p:nvPr>
            <p:ph type="sldNum" sz="quarter" idx="12"/>
          </p:nvPr>
        </p:nvSpPr>
        <p:spPr/>
        <p:txBody>
          <a:bodyPr/>
          <a:lstStyle/>
          <a:p>
            <a:fld id="{0EB07F80-5538-194B-B6B3-74E351E4A291}" type="slidenum">
              <a:rPr lang="en-US" smtClean="0"/>
              <a:pPr/>
              <a:t>23</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1913716" y="924238"/>
            <a:ext cx="7611284" cy="1386146"/>
          </a:xfrm>
        </p:spPr>
        <p:txBody>
          <a:bodyPr>
            <a:normAutofit/>
          </a:bodyPr>
          <a:lstStyle/>
          <a:p>
            <a:r>
              <a:rPr lang="en-US" dirty="0" smtClean="0">
                <a:ea typeface="ＭＳ Ｐゴシック" charset="-128"/>
                <a:cs typeface="ＭＳ Ｐゴシック" charset="-128"/>
              </a:rPr>
              <a:t>Challenges for Developing Economies</a:t>
            </a:r>
          </a:p>
        </p:txBody>
      </p:sp>
      <p:sp>
        <p:nvSpPr>
          <p:cNvPr id="28" name="Content Placeholder 27"/>
          <p:cNvSpPr>
            <a:spLocks noGrp="1"/>
          </p:cNvSpPr>
          <p:nvPr>
            <p:ph sz="half" idx="1"/>
          </p:nvPr>
        </p:nvSpPr>
        <p:spPr/>
        <p:txBody>
          <a:bodyPr/>
          <a:lstStyle/>
          <a:p>
            <a:endParaRPr lang="en-US" dirty="0"/>
          </a:p>
        </p:txBody>
      </p:sp>
      <p:sp>
        <p:nvSpPr>
          <p:cNvPr id="29" name="Content Placeholder 28"/>
          <p:cNvSpPr>
            <a:spLocks noGrp="1"/>
          </p:cNvSpPr>
          <p:nvPr>
            <p:ph sz="half" idx="2"/>
          </p:nvPr>
        </p:nvSpPr>
        <p:spPr>
          <a:xfrm>
            <a:off x="1905000" y="2590800"/>
            <a:ext cx="3416355" cy="3309723"/>
          </a:xfrm>
        </p:spPr>
        <p:txBody>
          <a:bodyPr/>
          <a:lstStyle/>
          <a:p>
            <a:pPr marL="342900" indent="0" fontAlgn="auto">
              <a:spcBef>
                <a:spcPts val="0"/>
              </a:spcBef>
              <a:spcAft>
                <a:spcPts val="0"/>
              </a:spcAft>
              <a:buNone/>
              <a:defRPr/>
            </a:pPr>
            <a:r>
              <a:rPr lang="en-US" dirty="0" smtClean="0"/>
              <a:t>Increasing output may be hampered by: </a:t>
            </a:r>
          </a:p>
          <a:p>
            <a:pPr marL="342900" indent="0">
              <a:spcBef>
                <a:spcPts val="0"/>
              </a:spcBef>
              <a:spcAft>
                <a:spcPts val="0"/>
              </a:spcAft>
              <a:defRPr/>
            </a:pPr>
            <a:r>
              <a:rPr lang="en-US" dirty="0" smtClean="0"/>
              <a:t>poorly skilled workforce and a brain drain</a:t>
            </a:r>
          </a:p>
          <a:p>
            <a:pPr marL="342900" indent="0">
              <a:spcBef>
                <a:spcPts val="0"/>
              </a:spcBef>
              <a:spcAft>
                <a:spcPts val="0"/>
              </a:spcAft>
              <a:defRPr/>
            </a:pPr>
            <a:r>
              <a:rPr lang="en-US" dirty="0" smtClean="0"/>
              <a:t>poor management skills</a:t>
            </a:r>
          </a:p>
          <a:p>
            <a:pPr marL="342900" indent="0">
              <a:spcBef>
                <a:spcPts val="0"/>
              </a:spcBef>
              <a:spcAft>
                <a:spcPts val="0"/>
              </a:spcAft>
              <a:defRPr/>
            </a:pPr>
            <a:r>
              <a:rPr lang="en-US" dirty="0" smtClean="0"/>
              <a:t>Low levels of Research and Development</a:t>
            </a:r>
            <a:endParaRPr lang="en-US" dirty="0" smtClean="0">
              <a:latin typeface="News Gothic MT" charset="0"/>
            </a:endParaRPr>
          </a:p>
          <a:p>
            <a:pPr>
              <a:buNone/>
            </a:pPr>
            <a:endParaRPr lang="en-US" dirty="0"/>
          </a:p>
        </p:txBody>
      </p:sp>
      <p:graphicFrame>
        <p:nvGraphicFramePr>
          <p:cNvPr id="8" name="Diagram 7"/>
          <p:cNvGraphicFramePr/>
          <p:nvPr/>
        </p:nvGraphicFramePr>
        <p:xfrm>
          <a:off x="5257800" y="3101162"/>
          <a:ext cx="3733800" cy="28612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1" name="Picture 10" descr="iStock_000012402832Small.jpg"/>
          <p:cNvPicPr>
            <a:picLocks noChangeAspect="1"/>
          </p:cNvPicPr>
          <p:nvPr/>
        </p:nvPicPr>
        <p:blipFill>
          <a:blip r:embed="rId8"/>
          <a:stretch>
            <a:fillRect/>
          </a:stretch>
        </p:blipFill>
        <p:spPr>
          <a:xfrm>
            <a:off x="347198" y="1219200"/>
            <a:ext cx="872002" cy="654000"/>
          </a:xfrm>
          <a:prstGeom prst="rect">
            <a:avLst/>
          </a:prstGeom>
        </p:spPr>
      </p:pic>
      <p:cxnSp>
        <p:nvCxnSpPr>
          <p:cNvPr id="31" name="Straight Arrow Connector 30"/>
          <p:cNvCxnSpPr/>
          <p:nvPr/>
        </p:nvCxnSpPr>
        <p:spPr>
          <a:xfrm>
            <a:off x="3048000" y="4724400"/>
            <a:ext cx="2667000" cy="990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5715000" y="2613199"/>
            <a:ext cx="3276600" cy="369332"/>
          </a:xfrm>
          <a:prstGeom prst="rect">
            <a:avLst/>
          </a:prstGeom>
          <a:noFill/>
        </p:spPr>
        <p:txBody>
          <a:bodyPr wrap="square" rtlCol="0">
            <a:spAutoFit/>
          </a:bodyPr>
          <a:lstStyle/>
          <a:p>
            <a:r>
              <a:rPr lang="en-US" dirty="0" smtClean="0"/>
              <a:t>Harrod-Domar Growth Model</a:t>
            </a:r>
          </a:p>
          <a:p>
            <a:endParaRPr lang="en-US" dirty="0"/>
          </a:p>
        </p:txBody>
      </p:sp>
      <p:sp>
        <p:nvSpPr>
          <p:cNvPr id="10" name="Slide Number Placeholder 9"/>
          <p:cNvSpPr>
            <a:spLocks noGrp="1"/>
          </p:cNvSpPr>
          <p:nvPr>
            <p:ph type="sldNum" sz="quarter" idx="12"/>
          </p:nvPr>
        </p:nvSpPr>
        <p:spPr/>
        <p:txBody>
          <a:bodyPr/>
          <a:lstStyle/>
          <a:p>
            <a:fld id="{0EB07F80-5538-194B-B6B3-74E351E4A291}" type="slidenum">
              <a:rPr lang="en-US" smtClean="0"/>
              <a:pPr/>
              <a:t>24</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1913713" y="995650"/>
            <a:ext cx="6938530" cy="680750"/>
          </a:xfrm>
        </p:spPr>
        <p:txBody>
          <a:bodyPr>
            <a:normAutofit fontScale="90000"/>
          </a:bodyPr>
          <a:lstStyle/>
          <a:p>
            <a:r>
              <a:rPr lang="en-US" dirty="0" smtClean="0">
                <a:ea typeface="ＭＳ Ｐゴシック" charset="-128"/>
                <a:cs typeface="ＭＳ Ｐゴシック" charset="-128"/>
              </a:rPr>
              <a:t>Structural Change and Dual Sector Model</a:t>
            </a:r>
          </a:p>
        </p:txBody>
      </p:sp>
      <p:sp>
        <p:nvSpPr>
          <p:cNvPr id="10" name="Vertical Text Placeholder 9"/>
          <p:cNvSpPr>
            <a:spLocks noGrp="1"/>
          </p:cNvSpPr>
          <p:nvPr>
            <p:ph type="body" orient="vert" idx="1"/>
          </p:nvPr>
        </p:nvSpPr>
        <p:spPr/>
        <p:txBody>
          <a:bodyPr/>
          <a:lstStyle/>
          <a:p>
            <a:endParaRPr lang="en-US" dirty="0"/>
          </a:p>
        </p:txBody>
      </p:sp>
      <p:pic>
        <p:nvPicPr>
          <p:cNvPr id="11" name="Picture 10" descr="iStock_000012402832Small.jpg"/>
          <p:cNvPicPr>
            <a:picLocks noChangeAspect="1"/>
          </p:cNvPicPr>
          <p:nvPr/>
        </p:nvPicPr>
        <p:blipFill>
          <a:blip r:embed="rId3"/>
          <a:stretch>
            <a:fillRect/>
          </a:stretch>
        </p:blipFill>
        <p:spPr>
          <a:xfrm>
            <a:off x="347198" y="1219200"/>
            <a:ext cx="872002" cy="654000"/>
          </a:xfrm>
          <a:prstGeom prst="rect">
            <a:avLst/>
          </a:prstGeom>
        </p:spPr>
      </p:pic>
      <p:graphicFrame>
        <p:nvGraphicFramePr>
          <p:cNvPr id="7" name="Diagram 6"/>
          <p:cNvGraphicFramePr/>
          <p:nvPr/>
        </p:nvGraphicFramePr>
        <p:xfrm>
          <a:off x="1981200" y="2231206"/>
          <a:ext cx="6096000" cy="355999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Slide Number Placeholder 8"/>
          <p:cNvSpPr>
            <a:spLocks noGrp="1"/>
          </p:cNvSpPr>
          <p:nvPr>
            <p:ph type="sldNum" sz="quarter" idx="12"/>
          </p:nvPr>
        </p:nvSpPr>
        <p:spPr/>
        <p:txBody>
          <a:bodyPr/>
          <a:lstStyle/>
          <a:p>
            <a:fld id="{0EB07F80-5538-194B-B6B3-74E351E4A291}" type="slidenum">
              <a:rPr lang="en-US" smtClean="0"/>
              <a:pPr/>
              <a:t>25</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normAutofit/>
          </a:bodyPr>
          <a:lstStyle/>
          <a:p>
            <a:r>
              <a:rPr lang="en-US" dirty="0" smtClean="0">
                <a:ea typeface="ＭＳ Ｐゴシック" charset="-128"/>
                <a:cs typeface="ＭＳ Ｐゴシック" charset="-128"/>
              </a:rPr>
              <a:t>Challenges for Developing Economies</a:t>
            </a:r>
          </a:p>
        </p:txBody>
      </p:sp>
      <p:sp>
        <p:nvSpPr>
          <p:cNvPr id="8" name="Content Placeholder 7"/>
          <p:cNvSpPr>
            <a:spLocks noGrp="1"/>
          </p:cNvSpPr>
          <p:nvPr>
            <p:ph sz="half" idx="1"/>
          </p:nvPr>
        </p:nvSpPr>
        <p:spPr/>
        <p:txBody>
          <a:bodyPr>
            <a:normAutofit/>
          </a:bodyPr>
          <a:lstStyle/>
          <a:p>
            <a:pPr>
              <a:buNone/>
            </a:pPr>
            <a:r>
              <a:rPr lang="en-US" dirty="0" smtClean="0"/>
              <a:t>Structural Change and the Two Sector Model</a:t>
            </a:r>
            <a:endParaRPr lang="en-US" dirty="0"/>
          </a:p>
        </p:txBody>
      </p:sp>
      <p:sp>
        <p:nvSpPr>
          <p:cNvPr id="9" name="Content Placeholder 8"/>
          <p:cNvSpPr>
            <a:spLocks noGrp="1"/>
          </p:cNvSpPr>
          <p:nvPr>
            <p:ph sz="half" idx="2"/>
          </p:nvPr>
        </p:nvSpPr>
        <p:spPr/>
        <p:txBody>
          <a:bodyPr>
            <a:normAutofit/>
          </a:bodyPr>
          <a:lstStyle/>
          <a:p>
            <a:r>
              <a:rPr lang="en-US" dirty="0" smtClean="0">
                <a:ea typeface="ＭＳ Ｐゴシック" charset="-128"/>
                <a:cs typeface="ＭＳ Ｐゴシック" charset="-128"/>
              </a:rPr>
              <a:t>Technology replaces labor and spare capacity in the agricultural sector not utilized</a:t>
            </a:r>
          </a:p>
          <a:p>
            <a:r>
              <a:rPr lang="en-US" dirty="0" smtClean="0">
                <a:ea typeface="ＭＳ Ｐゴシック" charset="-128"/>
                <a:cs typeface="ＭＳ Ｐゴシック" charset="-128"/>
              </a:rPr>
              <a:t>Capital flight instead of investment</a:t>
            </a:r>
          </a:p>
          <a:p>
            <a:r>
              <a:rPr lang="en-US" dirty="0" smtClean="0">
                <a:ea typeface="ＭＳ Ｐゴシック" charset="-128"/>
                <a:cs typeface="ＭＳ Ｐゴシック" charset="-128"/>
              </a:rPr>
              <a:t>Model assumes steady labor costs but wages may rise lowering profits and further investment </a:t>
            </a:r>
          </a:p>
          <a:p>
            <a:endParaRPr lang="en-US" dirty="0"/>
          </a:p>
        </p:txBody>
      </p:sp>
      <p:pic>
        <p:nvPicPr>
          <p:cNvPr id="11" name="Picture 10" descr="iStock_000012402832Small.jpg"/>
          <p:cNvPicPr>
            <a:picLocks noChangeAspect="1"/>
          </p:cNvPicPr>
          <p:nvPr/>
        </p:nvPicPr>
        <p:blipFill>
          <a:blip r:embed="rId3"/>
          <a:stretch>
            <a:fillRect/>
          </a:stretch>
        </p:blipFill>
        <p:spPr>
          <a:xfrm>
            <a:off x="347198" y="1219200"/>
            <a:ext cx="872002" cy="654000"/>
          </a:xfrm>
          <a:prstGeom prst="rect">
            <a:avLst/>
          </a:prstGeom>
        </p:spPr>
      </p:pic>
      <p:graphicFrame>
        <p:nvGraphicFramePr>
          <p:cNvPr id="7" name="Diagram 6"/>
          <p:cNvGraphicFramePr>
            <a:graphicFrameLocks noChangeAspect="1"/>
          </p:cNvGraphicFramePr>
          <p:nvPr/>
        </p:nvGraphicFramePr>
        <p:xfrm>
          <a:off x="1981200" y="3124201"/>
          <a:ext cx="3179864" cy="291499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2" name="Slide Number Placeholder 11"/>
          <p:cNvSpPr>
            <a:spLocks noGrp="1"/>
          </p:cNvSpPr>
          <p:nvPr>
            <p:ph type="sldNum" sz="quarter" idx="12"/>
          </p:nvPr>
        </p:nvSpPr>
        <p:spPr/>
        <p:txBody>
          <a:bodyPr/>
          <a:lstStyle/>
          <a:p>
            <a:fld id="{0EB07F80-5538-194B-B6B3-74E351E4A291}" type="slidenum">
              <a:rPr lang="en-US" smtClean="0"/>
              <a:pPr/>
              <a:t>26</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xfrm>
            <a:off x="1767838" y="785380"/>
            <a:ext cx="8534400" cy="1043420"/>
          </a:xfrm>
        </p:spPr>
        <p:txBody>
          <a:bodyPr>
            <a:noAutofit/>
          </a:bodyPr>
          <a:lstStyle/>
          <a:p>
            <a:pPr algn="l"/>
            <a:r>
              <a:rPr lang="en-US" sz="2600" dirty="0" smtClean="0"/>
              <a:t>Export-led Outward-looking Growth Strategies</a:t>
            </a:r>
          </a:p>
        </p:txBody>
      </p:sp>
      <p:graphicFrame>
        <p:nvGraphicFramePr>
          <p:cNvPr id="5" name="Diagram 4"/>
          <p:cNvGraphicFramePr>
            <a:graphicFrameLocks/>
          </p:cNvGraphicFramePr>
          <p:nvPr/>
        </p:nvGraphicFramePr>
        <p:xfrm>
          <a:off x="2050974" y="2347606"/>
          <a:ext cx="6635826" cy="35959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3" descr="iStock_000012402832Small.jpg"/>
          <p:cNvPicPr>
            <a:picLocks noChangeAspect="1"/>
          </p:cNvPicPr>
          <p:nvPr/>
        </p:nvPicPr>
        <p:blipFill>
          <a:blip r:embed="rId8"/>
          <a:stretch>
            <a:fillRect/>
          </a:stretch>
        </p:blipFill>
        <p:spPr>
          <a:xfrm>
            <a:off x="347198" y="1219200"/>
            <a:ext cx="872002" cy="654000"/>
          </a:xfrm>
          <a:prstGeom prst="rect">
            <a:avLst/>
          </a:prstGeom>
        </p:spPr>
      </p:pic>
      <p:sp>
        <p:nvSpPr>
          <p:cNvPr id="7" name="Slide Number Placeholder 6"/>
          <p:cNvSpPr>
            <a:spLocks noGrp="1"/>
          </p:cNvSpPr>
          <p:nvPr>
            <p:ph type="sldNum" sz="quarter" idx="12"/>
          </p:nvPr>
        </p:nvSpPr>
        <p:spPr/>
        <p:txBody>
          <a:bodyPr/>
          <a:lstStyle/>
          <a:p>
            <a:fld id="{0EB07F80-5538-194B-B6B3-74E351E4A291}" type="slidenum">
              <a:rPr lang="en-US" smtClean="0"/>
              <a:pPr/>
              <a:t>27</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1913716" y="685800"/>
            <a:ext cx="7611284" cy="1386146"/>
          </a:xfrm>
        </p:spPr>
        <p:txBody>
          <a:bodyPr>
            <a:normAutofit/>
          </a:bodyPr>
          <a:lstStyle/>
          <a:p>
            <a:r>
              <a:rPr lang="en-US" dirty="0" smtClean="0">
                <a:ea typeface="ＭＳ Ｐゴシック" charset="-128"/>
                <a:cs typeface="ＭＳ Ｐゴシック" charset="-128"/>
              </a:rPr>
              <a:t>Necessary Conditions for Export-led Growth Strategies</a:t>
            </a:r>
          </a:p>
        </p:txBody>
      </p:sp>
      <p:sp>
        <p:nvSpPr>
          <p:cNvPr id="28" name="Content Placeholder 27"/>
          <p:cNvSpPr>
            <a:spLocks noGrp="1"/>
          </p:cNvSpPr>
          <p:nvPr>
            <p:ph sz="half" idx="1"/>
          </p:nvPr>
        </p:nvSpPr>
        <p:spPr/>
        <p:txBody>
          <a:bodyPr>
            <a:normAutofit/>
          </a:bodyPr>
          <a:lstStyle/>
          <a:p>
            <a:endParaRPr lang="en-US" dirty="0"/>
          </a:p>
        </p:txBody>
      </p:sp>
      <p:sp>
        <p:nvSpPr>
          <p:cNvPr id="29" name="Content Placeholder 28"/>
          <p:cNvSpPr>
            <a:spLocks noGrp="1"/>
          </p:cNvSpPr>
          <p:nvPr>
            <p:ph sz="half" idx="2"/>
          </p:nvPr>
        </p:nvSpPr>
        <p:spPr>
          <a:xfrm>
            <a:off x="1905000" y="2590800"/>
            <a:ext cx="3416355" cy="3309723"/>
          </a:xfrm>
        </p:spPr>
        <p:txBody>
          <a:bodyPr>
            <a:normAutofit/>
          </a:bodyPr>
          <a:lstStyle/>
          <a:p>
            <a:r>
              <a:rPr lang="en-US" dirty="0" smtClean="0">
                <a:ea typeface="ＭＳ Ｐゴシック" charset="-128"/>
                <a:cs typeface="ＭＳ Ｐゴシック" charset="-128"/>
              </a:rPr>
              <a:t>Liberalized trade and capital flows</a:t>
            </a:r>
          </a:p>
          <a:p>
            <a:r>
              <a:rPr lang="en-US" dirty="0" smtClean="0">
                <a:ea typeface="ＭＳ Ｐゴシック" charset="-128"/>
                <a:cs typeface="ＭＳ Ｐゴシック" charset="-128"/>
              </a:rPr>
              <a:t>Floating exchange rate</a:t>
            </a:r>
          </a:p>
          <a:p>
            <a:r>
              <a:rPr lang="en-US" dirty="0" smtClean="0">
                <a:ea typeface="ＭＳ Ｐゴシック" charset="-128"/>
                <a:cs typeface="ＭＳ Ｐゴシック" charset="-128"/>
              </a:rPr>
              <a:t>Investment in </a:t>
            </a:r>
          </a:p>
          <a:p>
            <a:r>
              <a:rPr lang="en-US" dirty="0" smtClean="0">
                <a:ea typeface="ＭＳ Ｐゴシック" charset="-128"/>
                <a:cs typeface="ＭＳ Ｐゴシック" charset="-128"/>
              </a:rPr>
              <a:t>infrastructure</a:t>
            </a:r>
          </a:p>
          <a:p>
            <a:r>
              <a:rPr lang="en-US" dirty="0" smtClean="0">
                <a:ea typeface="ＭＳ Ｐゴシック" charset="-128"/>
                <a:cs typeface="ＭＳ Ｐゴシック" charset="-128"/>
              </a:rPr>
              <a:t>Deregulation </a:t>
            </a:r>
          </a:p>
          <a:p>
            <a:pPr>
              <a:buNone/>
            </a:pPr>
            <a:endParaRPr lang="en-US" dirty="0"/>
          </a:p>
        </p:txBody>
      </p:sp>
      <p:pic>
        <p:nvPicPr>
          <p:cNvPr id="11" name="Picture 10" descr="iStock_000012402832Small.jpg"/>
          <p:cNvPicPr>
            <a:picLocks noChangeAspect="1"/>
          </p:cNvPicPr>
          <p:nvPr/>
        </p:nvPicPr>
        <p:blipFill>
          <a:blip r:embed="rId3"/>
          <a:stretch>
            <a:fillRect/>
          </a:stretch>
        </p:blipFill>
        <p:spPr>
          <a:xfrm>
            <a:off x="347198" y="1219200"/>
            <a:ext cx="872002" cy="654000"/>
          </a:xfrm>
          <a:prstGeom prst="rect">
            <a:avLst/>
          </a:prstGeom>
        </p:spPr>
      </p:pic>
      <p:sp>
        <p:nvSpPr>
          <p:cNvPr id="14" name="TextBox 13"/>
          <p:cNvSpPr txBox="1"/>
          <p:nvPr/>
        </p:nvSpPr>
        <p:spPr>
          <a:xfrm>
            <a:off x="5715000" y="2613199"/>
            <a:ext cx="3276600" cy="369332"/>
          </a:xfrm>
          <a:prstGeom prst="rect">
            <a:avLst/>
          </a:prstGeom>
          <a:noFill/>
        </p:spPr>
        <p:txBody>
          <a:bodyPr wrap="square" rtlCol="0">
            <a:spAutoFit/>
          </a:bodyPr>
          <a:lstStyle/>
          <a:p>
            <a:r>
              <a:rPr lang="en-US" dirty="0" smtClean="0"/>
              <a:t>Export-led Growth Strategies</a:t>
            </a:r>
          </a:p>
          <a:p>
            <a:endParaRPr lang="en-US" dirty="0"/>
          </a:p>
        </p:txBody>
      </p:sp>
      <p:graphicFrame>
        <p:nvGraphicFramePr>
          <p:cNvPr id="9" name="Diagram 8"/>
          <p:cNvGraphicFramePr>
            <a:graphicFrameLocks noChangeAspect="1"/>
          </p:cNvGraphicFramePr>
          <p:nvPr/>
        </p:nvGraphicFramePr>
        <p:xfrm>
          <a:off x="4958779" y="3218402"/>
          <a:ext cx="3985925" cy="215999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0" name="Slide Number Placeholder 9"/>
          <p:cNvSpPr>
            <a:spLocks noGrp="1"/>
          </p:cNvSpPr>
          <p:nvPr>
            <p:ph type="sldNum" sz="quarter" idx="12"/>
          </p:nvPr>
        </p:nvSpPr>
        <p:spPr/>
        <p:txBody>
          <a:bodyPr/>
          <a:lstStyle/>
          <a:p>
            <a:fld id="{0EB07F80-5538-194B-B6B3-74E351E4A291}" type="slidenum">
              <a:rPr lang="en-US" smtClean="0"/>
              <a:pPr/>
              <a:t>28</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xfrm>
            <a:off x="1767838" y="785380"/>
            <a:ext cx="8534400" cy="1043420"/>
          </a:xfrm>
        </p:spPr>
        <p:txBody>
          <a:bodyPr>
            <a:normAutofit fontScale="90000"/>
          </a:bodyPr>
          <a:lstStyle/>
          <a:p>
            <a:pPr algn="l"/>
            <a:r>
              <a:rPr lang="en-US" dirty="0" smtClean="0"/>
              <a:t>Import Substitution Growth Strategies</a:t>
            </a:r>
          </a:p>
        </p:txBody>
      </p:sp>
      <p:graphicFrame>
        <p:nvGraphicFramePr>
          <p:cNvPr id="5" name="Diagram 4"/>
          <p:cNvGraphicFramePr>
            <a:graphicFrameLocks/>
          </p:cNvGraphicFramePr>
          <p:nvPr/>
        </p:nvGraphicFramePr>
        <p:xfrm>
          <a:off x="2050974" y="2347606"/>
          <a:ext cx="6635826" cy="35959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3" descr="iStock_000012402832Small.jpg"/>
          <p:cNvPicPr>
            <a:picLocks noChangeAspect="1"/>
          </p:cNvPicPr>
          <p:nvPr/>
        </p:nvPicPr>
        <p:blipFill>
          <a:blip r:embed="rId8"/>
          <a:stretch>
            <a:fillRect/>
          </a:stretch>
        </p:blipFill>
        <p:spPr>
          <a:xfrm>
            <a:off x="347198" y="1219200"/>
            <a:ext cx="872002" cy="654000"/>
          </a:xfrm>
          <a:prstGeom prst="rect">
            <a:avLst/>
          </a:prstGeom>
        </p:spPr>
      </p:pic>
      <p:sp>
        <p:nvSpPr>
          <p:cNvPr id="7" name="Slide Number Placeholder 6"/>
          <p:cNvSpPr>
            <a:spLocks noGrp="1"/>
          </p:cNvSpPr>
          <p:nvPr>
            <p:ph type="sldNum" sz="quarter" idx="12"/>
          </p:nvPr>
        </p:nvSpPr>
        <p:spPr/>
        <p:txBody>
          <a:bodyPr/>
          <a:lstStyle/>
          <a:p>
            <a:fld id="{0EB07F80-5538-194B-B6B3-74E351E4A291}" type="slidenum">
              <a:rPr lang="en-US" smtClean="0"/>
              <a:pPr/>
              <a:t>29</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type="pic" idx="1"/>
          </p:nvPr>
        </p:nvGraphicFramePr>
        <p:xfrm>
          <a:off x="1768475" y="711200"/>
          <a:ext cx="7375525" cy="3667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p:txBody>
          <a:bodyPr>
            <a:normAutofit/>
          </a:bodyPr>
          <a:lstStyle/>
          <a:p>
            <a:r>
              <a:rPr lang="en-US" dirty="0" smtClean="0"/>
              <a:t>Economic Growth and Economic Development</a:t>
            </a:r>
            <a:endParaRPr lang="en-US" dirty="0"/>
          </a:p>
        </p:txBody>
      </p:sp>
      <p:pic>
        <p:nvPicPr>
          <p:cNvPr id="6" name="Picture 5" descr="iStock_000012402832Small.jpg"/>
          <p:cNvPicPr>
            <a:picLocks noChangeAspect="1"/>
          </p:cNvPicPr>
          <p:nvPr/>
        </p:nvPicPr>
        <p:blipFill>
          <a:blip r:embed="rId8"/>
          <a:stretch>
            <a:fillRect/>
          </a:stretch>
        </p:blipFill>
        <p:spPr>
          <a:xfrm>
            <a:off x="347198" y="1219200"/>
            <a:ext cx="872002" cy="654000"/>
          </a:xfrm>
          <a:prstGeom prst="rect">
            <a:avLst/>
          </a:prstGeom>
        </p:spPr>
      </p:pic>
      <p:sp>
        <p:nvSpPr>
          <p:cNvPr id="9" name="Slide Number Placeholder 8"/>
          <p:cNvSpPr>
            <a:spLocks noGrp="1"/>
          </p:cNvSpPr>
          <p:nvPr>
            <p:ph type="sldNum" sz="quarter" idx="12"/>
          </p:nvPr>
        </p:nvSpPr>
        <p:spPr/>
        <p:txBody>
          <a:bodyPr/>
          <a:lstStyle/>
          <a:p>
            <a:fld id="{0EB07F80-5538-194B-B6B3-74E351E4A291}" type="slidenum">
              <a:rPr lang="en-US" smtClean="0"/>
              <a:pPr/>
              <a:t>3</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type="pic" sz="quarter" idx="13"/>
          </p:nvPr>
        </p:nvGraphicFramePr>
        <p:xfrm>
          <a:off x="1768475" y="719138"/>
          <a:ext cx="7375525" cy="5445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6" descr="iStock_000012402832Small.jpg"/>
          <p:cNvPicPr>
            <a:picLocks noChangeAspect="1"/>
          </p:cNvPicPr>
          <p:nvPr/>
        </p:nvPicPr>
        <p:blipFill>
          <a:blip r:embed="rId8"/>
          <a:stretch>
            <a:fillRect/>
          </a:stretch>
        </p:blipFill>
        <p:spPr>
          <a:xfrm>
            <a:off x="347198" y="1219200"/>
            <a:ext cx="872002" cy="654000"/>
          </a:xfrm>
          <a:prstGeom prst="rect">
            <a:avLst/>
          </a:prstGeom>
        </p:spPr>
      </p:pic>
      <p:sp>
        <p:nvSpPr>
          <p:cNvPr id="9" name="Slide Number Placeholder 8"/>
          <p:cNvSpPr>
            <a:spLocks noGrp="1"/>
          </p:cNvSpPr>
          <p:nvPr>
            <p:ph type="sldNum" sz="quarter" idx="12"/>
          </p:nvPr>
        </p:nvSpPr>
        <p:spPr/>
        <p:txBody>
          <a:bodyPr/>
          <a:lstStyle/>
          <a:p>
            <a:fld id="{0EB07F80-5538-194B-B6B3-74E351E4A291}" type="slidenum">
              <a:rPr lang="en-US" smtClean="0"/>
              <a:pPr/>
              <a:t>30</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type="pic" sz="quarter" idx="13"/>
          </p:nvPr>
        </p:nvGraphicFramePr>
        <p:xfrm>
          <a:off x="1768475" y="719138"/>
          <a:ext cx="7375525" cy="5445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3" descr="iStock_000012402832Small.jpg"/>
          <p:cNvPicPr>
            <a:picLocks noChangeAspect="1"/>
          </p:cNvPicPr>
          <p:nvPr/>
        </p:nvPicPr>
        <p:blipFill>
          <a:blip r:embed="rId8"/>
          <a:stretch>
            <a:fillRect/>
          </a:stretch>
        </p:blipFill>
        <p:spPr>
          <a:xfrm>
            <a:off x="347198" y="1219200"/>
            <a:ext cx="872002" cy="654000"/>
          </a:xfrm>
          <a:prstGeom prst="rect">
            <a:avLst/>
          </a:prstGeom>
        </p:spPr>
      </p:pic>
      <p:sp>
        <p:nvSpPr>
          <p:cNvPr id="8" name="Slide Number Placeholder 7"/>
          <p:cNvSpPr>
            <a:spLocks noGrp="1"/>
          </p:cNvSpPr>
          <p:nvPr>
            <p:ph type="sldNum" sz="quarter" idx="12"/>
          </p:nvPr>
        </p:nvSpPr>
        <p:spPr/>
        <p:txBody>
          <a:bodyPr/>
          <a:lstStyle/>
          <a:p>
            <a:fld id="{0EB07F80-5538-194B-B6B3-74E351E4A291}" type="slidenum">
              <a:rPr lang="en-US" smtClean="0"/>
              <a:pPr/>
              <a:t>31</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Growth Strategies</a:t>
            </a:r>
            <a:endParaRPr lang="en-US" dirty="0"/>
          </a:p>
        </p:txBody>
      </p:sp>
      <p:graphicFrame>
        <p:nvGraphicFramePr>
          <p:cNvPr id="9" name="Content Placeholder 8"/>
          <p:cNvGraphicFramePr>
            <a:graphicFrameLocks noGrp="1"/>
          </p:cNvGraphicFramePr>
          <p:nvPr>
            <p:ph idx="1"/>
          </p:nvPr>
        </p:nvGraphicFramePr>
        <p:xfrm>
          <a:off x="1912938" y="2613025"/>
          <a:ext cx="6937375" cy="33099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 name="Picture 9" descr="iStock_000012402832Small.jpg"/>
          <p:cNvPicPr>
            <a:picLocks noChangeAspect="1"/>
          </p:cNvPicPr>
          <p:nvPr/>
        </p:nvPicPr>
        <p:blipFill>
          <a:blip r:embed="rId8"/>
          <a:stretch>
            <a:fillRect/>
          </a:stretch>
        </p:blipFill>
        <p:spPr>
          <a:xfrm>
            <a:off x="347198" y="1219200"/>
            <a:ext cx="872002" cy="654000"/>
          </a:xfrm>
          <a:prstGeom prst="rect">
            <a:avLst/>
          </a:prstGeom>
        </p:spPr>
      </p:pic>
      <p:sp>
        <p:nvSpPr>
          <p:cNvPr id="8" name="Slide Number Placeholder 7"/>
          <p:cNvSpPr>
            <a:spLocks noGrp="1"/>
          </p:cNvSpPr>
          <p:nvPr>
            <p:ph type="sldNum" sz="quarter" idx="12"/>
          </p:nvPr>
        </p:nvSpPr>
        <p:spPr/>
        <p:txBody>
          <a:bodyPr/>
          <a:lstStyle/>
          <a:p>
            <a:fld id="{0EB07F80-5538-194B-B6B3-74E351E4A291}" type="slidenum">
              <a:rPr lang="en-US" smtClean="0"/>
              <a:pPr/>
              <a:t>32</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type="pic" sz="quarter" idx="13"/>
          </p:nvPr>
        </p:nvGraphicFramePr>
        <p:xfrm>
          <a:off x="1768475" y="719138"/>
          <a:ext cx="7375525" cy="59102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3" descr="iStock_000012402832Small.jpg"/>
          <p:cNvPicPr>
            <a:picLocks noChangeAspect="1"/>
          </p:cNvPicPr>
          <p:nvPr/>
        </p:nvPicPr>
        <p:blipFill>
          <a:blip r:embed="rId8"/>
          <a:stretch>
            <a:fillRect/>
          </a:stretch>
        </p:blipFill>
        <p:spPr>
          <a:xfrm>
            <a:off x="347198" y="1219200"/>
            <a:ext cx="872002" cy="654000"/>
          </a:xfrm>
          <a:prstGeom prst="rect">
            <a:avLst/>
          </a:prstGeom>
        </p:spPr>
      </p:pic>
      <p:sp>
        <p:nvSpPr>
          <p:cNvPr id="7" name="Slide Number Placeholder 6"/>
          <p:cNvSpPr>
            <a:spLocks noGrp="1"/>
          </p:cNvSpPr>
          <p:nvPr>
            <p:ph type="sldNum" sz="quarter" idx="12"/>
          </p:nvPr>
        </p:nvSpPr>
        <p:spPr/>
        <p:txBody>
          <a:bodyPr/>
          <a:lstStyle/>
          <a:p>
            <a:fld id="{0EB07F80-5538-194B-B6B3-74E351E4A291}" type="slidenum">
              <a:rPr lang="en-US" smtClean="0"/>
              <a:pPr/>
              <a:t>33</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Development Strategies</a:t>
            </a:r>
            <a:endParaRPr lang="en-US" dirty="0"/>
          </a:p>
        </p:txBody>
      </p:sp>
      <p:graphicFrame>
        <p:nvGraphicFramePr>
          <p:cNvPr id="9" name="Content Placeholder 8"/>
          <p:cNvGraphicFramePr>
            <a:graphicFrameLocks noGrp="1"/>
          </p:cNvGraphicFramePr>
          <p:nvPr>
            <p:ph idx="1"/>
          </p:nvPr>
        </p:nvGraphicFramePr>
        <p:xfrm>
          <a:off x="1912938" y="2613025"/>
          <a:ext cx="6937375" cy="33099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descr="iStock_000012402832Small.jpg"/>
          <p:cNvPicPr>
            <a:picLocks noChangeAspect="1"/>
          </p:cNvPicPr>
          <p:nvPr/>
        </p:nvPicPr>
        <p:blipFill>
          <a:blip r:embed="rId8"/>
          <a:stretch>
            <a:fillRect/>
          </a:stretch>
        </p:blipFill>
        <p:spPr>
          <a:xfrm>
            <a:off x="347198" y="1219200"/>
            <a:ext cx="872002" cy="654000"/>
          </a:xfrm>
          <a:prstGeom prst="rect">
            <a:avLst/>
          </a:prstGeom>
        </p:spPr>
      </p:pic>
      <p:sp>
        <p:nvSpPr>
          <p:cNvPr id="8" name="Slide Number Placeholder 7"/>
          <p:cNvSpPr>
            <a:spLocks noGrp="1"/>
          </p:cNvSpPr>
          <p:nvPr>
            <p:ph type="sldNum" sz="quarter" idx="12"/>
          </p:nvPr>
        </p:nvSpPr>
        <p:spPr/>
        <p:txBody>
          <a:bodyPr/>
          <a:lstStyle/>
          <a:p>
            <a:fld id="{0EB07F80-5538-194B-B6B3-74E351E4A291}" type="slidenum">
              <a:rPr lang="en-US" smtClean="0"/>
              <a:pPr/>
              <a:t>34</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1219200" y="1016000"/>
            <a:ext cx="2954337" cy="1489075"/>
          </a:xfrm>
        </p:spPr>
        <p:txBody>
          <a:bodyPr>
            <a:normAutofit/>
          </a:bodyPr>
          <a:lstStyle/>
          <a:p>
            <a:r>
              <a:rPr lang="en-US" dirty="0" smtClean="0"/>
              <a:t>Development Economics</a:t>
            </a:r>
            <a:endParaRPr lang="en-US" dirty="0"/>
          </a:p>
        </p:txBody>
      </p:sp>
      <p:sp>
        <p:nvSpPr>
          <p:cNvPr id="5" name="Text Placeholder 4"/>
          <p:cNvSpPr>
            <a:spLocks noGrp="1"/>
          </p:cNvSpPr>
          <p:nvPr>
            <p:ph type="body" sz="quarter" idx="4294967295"/>
          </p:nvPr>
        </p:nvSpPr>
        <p:spPr>
          <a:xfrm>
            <a:off x="1219200" y="2714625"/>
            <a:ext cx="2954337" cy="3551238"/>
          </a:xfrm>
        </p:spPr>
        <p:txBody>
          <a:bodyPr>
            <a:normAutofit/>
          </a:bodyPr>
          <a:lstStyle/>
          <a:p>
            <a:pPr>
              <a:buNone/>
            </a:pPr>
            <a:r>
              <a:rPr lang="en-US" dirty="0" smtClean="0"/>
              <a:t>Section 5.5</a:t>
            </a:r>
          </a:p>
          <a:p>
            <a:pPr indent="0">
              <a:buNone/>
            </a:pPr>
            <a:r>
              <a:rPr lang="en-US" dirty="0" smtClean="0"/>
              <a:t>Evaluation of Growth and Development Strategies</a:t>
            </a:r>
          </a:p>
          <a:p>
            <a:endParaRPr lang="en-US" dirty="0"/>
          </a:p>
        </p:txBody>
      </p:sp>
      <p:pic>
        <p:nvPicPr>
          <p:cNvPr id="8" name="Picture 7" descr="iStock_000012402832Small.jpg"/>
          <p:cNvPicPr>
            <a:picLocks noChangeAspect="1"/>
          </p:cNvPicPr>
          <p:nvPr/>
        </p:nvPicPr>
        <p:blipFill>
          <a:blip r:embed="rId3"/>
          <a:stretch>
            <a:fillRect/>
          </a:stretch>
        </p:blipFill>
        <p:spPr>
          <a:xfrm>
            <a:off x="3946802" y="2667000"/>
            <a:ext cx="3215998" cy="2411998"/>
          </a:xfrm>
          <a:prstGeom prst="rect">
            <a:avLst/>
          </a:prstGeom>
        </p:spPr>
      </p:pic>
      <p:pic>
        <p:nvPicPr>
          <p:cNvPr id="9" name="Picture 8" descr="iStock_000012402832Small.jpg"/>
          <p:cNvPicPr>
            <a:picLocks noChangeAspect="1"/>
          </p:cNvPicPr>
          <p:nvPr/>
        </p:nvPicPr>
        <p:blipFill>
          <a:blip r:embed="rId3"/>
          <a:stretch>
            <a:fillRect/>
          </a:stretch>
        </p:blipFill>
        <p:spPr>
          <a:xfrm>
            <a:off x="7924800" y="1219200"/>
            <a:ext cx="872002" cy="654000"/>
          </a:xfrm>
          <a:prstGeom prst="rect">
            <a:avLst/>
          </a:prstGeom>
        </p:spPr>
      </p:pic>
      <p:sp>
        <p:nvSpPr>
          <p:cNvPr id="10" name="Slide Number Placeholder 9"/>
          <p:cNvSpPr>
            <a:spLocks noGrp="1"/>
          </p:cNvSpPr>
          <p:nvPr>
            <p:ph type="sldNum" sz="quarter" idx="12"/>
          </p:nvPr>
        </p:nvSpPr>
        <p:spPr/>
        <p:txBody>
          <a:bodyPr/>
          <a:lstStyle/>
          <a:p>
            <a:fld id="{0EB07F80-5538-194B-B6B3-74E351E4A291}" type="slidenum">
              <a:rPr lang="en-US" smtClean="0"/>
              <a:pPr/>
              <a:t>35</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Aid</a:t>
            </a:r>
            <a:endParaRPr lang="en-US" dirty="0"/>
          </a:p>
        </p:txBody>
      </p:sp>
      <p:pic>
        <p:nvPicPr>
          <p:cNvPr id="10" name="Picture Placeholder 9" descr="589759829_997d9d44e6_b.jpg"/>
          <p:cNvPicPr>
            <a:picLocks noGrp="1" noChangeAspect="1"/>
          </p:cNvPicPr>
          <p:nvPr>
            <p:ph type="pic" idx="13"/>
          </p:nvPr>
        </p:nvPicPr>
        <p:blipFill>
          <a:blip r:embed="rId3"/>
          <a:srcRect t="19948" b="19948"/>
          <a:stretch>
            <a:fillRect/>
          </a:stretch>
        </p:blipFill>
        <p:spPr/>
      </p:pic>
      <p:pic>
        <p:nvPicPr>
          <p:cNvPr id="11" name="Picture Placeholder 10" descr="4104583768_838cb1427c_b-1.jpg"/>
          <p:cNvPicPr>
            <a:picLocks noGrp="1" noChangeAspect="1"/>
          </p:cNvPicPr>
          <p:nvPr>
            <p:ph type="pic" sz="quarter" idx="14"/>
          </p:nvPr>
        </p:nvPicPr>
        <p:blipFill>
          <a:blip r:embed="rId4"/>
          <a:srcRect t="10329" b="10329"/>
          <a:stretch>
            <a:fillRect/>
          </a:stretch>
        </p:blipFill>
        <p:spPr/>
      </p:pic>
      <p:pic>
        <p:nvPicPr>
          <p:cNvPr id="9" name="Picture Placeholder 8" descr="1374246950_bc1cd61191_b.jpg"/>
          <p:cNvPicPr>
            <a:picLocks noGrp="1" noChangeAspect="1"/>
          </p:cNvPicPr>
          <p:nvPr>
            <p:ph type="pic" idx="1"/>
          </p:nvPr>
        </p:nvPicPr>
        <p:blipFill>
          <a:blip r:embed="rId5"/>
          <a:srcRect t="12217" b="12217"/>
          <a:stretch>
            <a:fillRect/>
          </a:stretch>
        </p:blipFill>
        <p:spPr/>
      </p:pic>
      <p:pic>
        <p:nvPicPr>
          <p:cNvPr id="7" name="Picture 6" descr="iStock_000012402832Small.jpg"/>
          <p:cNvPicPr>
            <a:picLocks noChangeAspect="1"/>
          </p:cNvPicPr>
          <p:nvPr/>
        </p:nvPicPr>
        <p:blipFill>
          <a:blip r:embed="rId6"/>
          <a:stretch>
            <a:fillRect/>
          </a:stretch>
        </p:blipFill>
        <p:spPr>
          <a:xfrm>
            <a:off x="347198" y="1219200"/>
            <a:ext cx="872002" cy="654000"/>
          </a:xfrm>
          <a:prstGeom prst="rect">
            <a:avLst/>
          </a:prstGeom>
        </p:spPr>
      </p:pic>
      <p:sp>
        <p:nvSpPr>
          <p:cNvPr id="12" name="Slide Number Placeholder 11"/>
          <p:cNvSpPr>
            <a:spLocks noGrp="1"/>
          </p:cNvSpPr>
          <p:nvPr>
            <p:ph type="sldNum" sz="quarter" idx="12"/>
          </p:nvPr>
        </p:nvSpPr>
        <p:spPr/>
        <p:txBody>
          <a:bodyPr/>
          <a:lstStyle/>
          <a:p>
            <a:fld id="{0EB07F80-5538-194B-B6B3-74E351E4A291}" type="slidenum">
              <a:rPr lang="en-US" smtClean="0"/>
              <a:pPr/>
              <a:t>36</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3"/>
          <p:cNvSpPr>
            <a:spLocks noGrp="1"/>
          </p:cNvSpPr>
          <p:nvPr>
            <p:ph type="title" orient="vert"/>
          </p:nvPr>
        </p:nvSpPr>
        <p:spPr>
          <a:xfrm rot="16200000">
            <a:off x="3790912" y="-1267593"/>
            <a:ext cx="1282173" cy="5036560"/>
          </a:xfrm>
        </p:spPr>
        <p:txBody>
          <a:bodyPr/>
          <a:lstStyle/>
          <a:p>
            <a:pPr eaLnBrk="1" hangingPunct="1"/>
            <a:r>
              <a:rPr lang="en-US" dirty="0" smtClean="0">
                <a:ea typeface="ＭＳ Ｐゴシック" charset="-128"/>
                <a:cs typeface="ＭＳ Ｐゴシック" charset="-128"/>
              </a:rPr>
              <a:t>Aid</a:t>
            </a:r>
          </a:p>
        </p:txBody>
      </p:sp>
      <p:sp>
        <p:nvSpPr>
          <p:cNvPr id="11" name="Vertical Text Placeholder 10"/>
          <p:cNvSpPr>
            <a:spLocks noGrp="1"/>
          </p:cNvSpPr>
          <p:nvPr>
            <p:ph type="body" orient="vert" idx="1"/>
          </p:nvPr>
        </p:nvSpPr>
        <p:spPr/>
        <p:txBody>
          <a:bodyPr/>
          <a:lstStyle/>
          <a:p>
            <a:endParaRPr lang="en-US" dirty="0"/>
          </a:p>
        </p:txBody>
      </p:sp>
      <p:graphicFrame>
        <p:nvGraphicFramePr>
          <p:cNvPr id="10" name="Content Placeholder 9"/>
          <p:cNvGraphicFramePr>
            <a:graphicFrameLocks noGrp="1"/>
          </p:cNvGraphicFramePr>
          <p:nvPr>
            <p:ph idx="4294967295"/>
          </p:nvPr>
        </p:nvGraphicFramePr>
        <p:xfrm>
          <a:off x="1143000" y="1066800"/>
          <a:ext cx="7277076" cy="49319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2" name="Picture 11" descr="iStock_000012402832Small.jpg"/>
          <p:cNvPicPr>
            <a:picLocks noChangeAspect="1"/>
          </p:cNvPicPr>
          <p:nvPr/>
        </p:nvPicPr>
        <p:blipFill>
          <a:blip r:embed="rId8"/>
          <a:stretch>
            <a:fillRect/>
          </a:stretch>
        </p:blipFill>
        <p:spPr>
          <a:xfrm>
            <a:off x="347198" y="1219200"/>
            <a:ext cx="872002" cy="654000"/>
          </a:xfrm>
          <a:prstGeom prst="rect">
            <a:avLst/>
          </a:prstGeom>
        </p:spPr>
      </p:pic>
      <p:sp>
        <p:nvSpPr>
          <p:cNvPr id="9" name="Slide Number Placeholder 8"/>
          <p:cNvSpPr>
            <a:spLocks noGrp="1"/>
          </p:cNvSpPr>
          <p:nvPr>
            <p:ph type="sldNum" sz="quarter" idx="12"/>
          </p:nvPr>
        </p:nvSpPr>
        <p:spPr/>
        <p:txBody>
          <a:bodyPr/>
          <a:lstStyle/>
          <a:p>
            <a:fld id="{0EB07F80-5538-194B-B6B3-74E351E4A291}" type="slidenum">
              <a:rPr lang="en-US" smtClean="0"/>
              <a:pPr/>
              <a:t>37</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7"/>
          <p:cNvGraphicFramePr>
            <a:graphicFrameLocks noGrp="1" noChangeAspect="1"/>
          </p:cNvGraphicFramePr>
          <p:nvPr>
            <p:ph type="pic" sz="quarter" idx="13"/>
          </p:nvPr>
        </p:nvGraphicFramePr>
        <p:xfrm>
          <a:off x="2087144" y="1455480"/>
          <a:ext cx="6595312" cy="48691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Vertical Text Placeholder 9"/>
          <p:cNvSpPr>
            <a:spLocks noGrp="1"/>
          </p:cNvSpPr>
          <p:nvPr>
            <p:ph type="body" sz="quarter" idx="4294967295"/>
          </p:nvPr>
        </p:nvSpPr>
        <p:spPr>
          <a:xfrm>
            <a:off x="2054225" y="1506537"/>
            <a:ext cx="6937375" cy="355600"/>
          </a:xfrm>
        </p:spPr>
        <p:txBody>
          <a:bodyPr>
            <a:normAutofit fontScale="92500" lnSpcReduction="10000"/>
          </a:bodyPr>
          <a:lstStyle/>
          <a:p>
            <a:r>
              <a:rPr lang="en-US" dirty="0" smtClean="0"/>
              <a:t>Bilateral and Multilateral</a:t>
            </a:r>
            <a:endParaRPr lang="en-US" dirty="0"/>
          </a:p>
        </p:txBody>
      </p:sp>
      <p:sp>
        <p:nvSpPr>
          <p:cNvPr id="9" name="Vertical Title 8"/>
          <p:cNvSpPr>
            <a:spLocks noGrp="1"/>
          </p:cNvSpPr>
          <p:nvPr>
            <p:ph type="title" idx="4294967295"/>
          </p:nvPr>
        </p:nvSpPr>
        <p:spPr>
          <a:xfrm>
            <a:off x="1946275" y="609600"/>
            <a:ext cx="3616325" cy="896937"/>
          </a:xfrm>
        </p:spPr>
        <p:txBody>
          <a:bodyPr/>
          <a:lstStyle/>
          <a:p>
            <a:r>
              <a:rPr lang="en-US" dirty="0" smtClean="0"/>
              <a:t>Classifying Aid</a:t>
            </a:r>
            <a:endParaRPr lang="en-US" dirty="0"/>
          </a:p>
        </p:txBody>
      </p:sp>
      <p:pic>
        <p:nvPicPr>
          <p:cNvPr id="13" name="Picture 12" descr="iStock_000012402832Small.jpg"/>
          <p:cNvPicPr>
            <a:picLocks noChangeAspect="1"/>
          </p:cNvPicPr>
          <p:nvPr/>
        </p:nvPicPr>
        <p:blipFill>
          <a:blip r:embed="rId8"/>
          <a:stretch>
            <a:fillRect/>
          </a:stretch>
        </p:blipFill>
        <p:spPr>
          <a:xfrm>
            <a:off x="347198" y="1219200"/>
            <a:ext cx="872002" cy="654000"/>
          </a:xfrm>
          <a:prstGeom prst="rect">
            <a:avLst/>
          </a:prstGeom>
        </p:spPr>
      </p:pic>
      <p:sp>
        <p:nvSpPr>
          <p:cNvPr id="7" name="Slide Number Placeholder 6"/>
          <p:cNvSpPr>
            <a:spLocks noGrp="1"/>
          </p:cNvSpPr>
          <p:nvPr>
            <p:ph type="sldNum" sz="quarter" idx="12"/>
          </p:nvPr>
        </p:nvSpPr>
        <p:spPr/>
        <p:txBody>
          <a:bodyPr/>
          <a:lstStyle/>
          <a:p>
            <a:fld id="{0EB07F80-5538-194B-B6B3-74E351E4A291}" type="slidenum">
              <a:rPr lang="en-US" smtClean="0"/>
              <a:pPr/>
              <a:t>38</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type="pic" sz="quarter" idx="13"/>
          </p:nvPr>
        </p:nvGraphicFramePr>
        <p:xfrm>
          <a:off x="1768475" y="719138"/>
          <a:ext cx="7375525" cy="59102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Picture 2" descr="iStock_000012402832Small.jpg"/>
          <p:cNvPicPr>
            <a:picLocks noChangeAspect="1"/>
          </p:cNvPicPr>
          <p:nvPr/>
        </p:nvPicPr>
        <p:blipFill>
          <a:blip r:embed="rId8"/>
          <a:stretch>
            <a:fillRect/>
          </a:stretch>
        </p:blipFill>
        <p:spPr>
          <a:xfrm>
            <a:off x="347198" y="1219200"/>
            <a:ext cx="872002" cy="654000"/>
          </a:xfrm>
          <a:prstGeom prst="rect">
            <a:avLst/>
          </a:prstGeom>
        </p:spPr>
      </p:pic>
      <p:sp>
        <p:nvSpPr>
          <p:cNvPr id="5" name="Slide Number Placeholder 4"/>
          <p:cNvSpPr>
            <a:spLocks noGrp="1"/>
          </p:cNvSpPr>
          <p:nvPr>
            <p:ph type="sldNum" sz="quarter" idx="12"/>
          </p:nvPr>
        </p:nvSpPr>
        <p:spPr/>
        <p:txBody>
          <a:bodyPr/>
          <a:lstStyle/>
          <a:p>
            <a:fld id="{0EB07F80-5538-194B-B6B3-74E351E4A291}" type="slidenum">
              <a:rPr lang="en-US" smtClean="0"/>
              <a:pPr/>
              <a:t>39</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Autofit/>
          </a:bodyPr>
          <a:lstStyle/>
          <a:p>
            <a:r>
              <a:rPr lang="en-US" sz="2600" dirty="0" smtClean="0"/>
              <a:t>Commons Characteristics of Developing Economies</a:t>
            </a:r>
            <a:endParaRPr lang="en-US" sz="2600" dirty="0"/>
          </a:p>
        </p:txBody>
      </p:sp>
      <p:pic>
        <p:nvPicPr>
          <p:cNvPr id="17" name="Picture Placeholder 16" descr="1324874066_17c16c2909_b.jpg"/>
          <p:cNvPicPr>
            <a:picLocks noGrp="1" noChangeAspect="1"/>
          </p:cNvPicPr>
          <p:nvPr>
            <p:ph type="pic" sz="quarter" idx="14"/>
          </p:nvPr>
        </p:nvPicPr>
        <p:blipFill>
          <a:blip r:embed="rId3"/>
          <a:srcRect t="10504" b="10504"/>
          <a:stretch>
            <a:fillRect/>
          </a:stretch>
        </p:blipFill>
        <p:spPr/>
      </p:pic>
      <p:pic>
        <p:nvPicPr>
          <p:cNvPr id="15" name="Picture Placeholder 14" descr="4349678922_a2e72df1d8_b.jpg"/>
          <p:cNvPicPr>
            <a:picLocks noGrp="1" noChangeAspect="1"/>
          </p:cNvPicPr>
          <p:nvPr>
            <p:ph type="pic" idx="1"/>
          </p:nvPr>
        </p:nvPicPr>
        <p:blipFill>
          <a:blip r:embed="rId4"/>
          <a:srcRect l="20864" r="20864"/>
          <a:stretch>
            <a:fillRect/>
          </a:stretch>
        </p:blipFill>
        <p:spPr/>
      </p:pic>
      <p:pic>
        <p:nvPicPr>
          <p:cNvPr id="19" name="Picture Placeholder 18" descr="4140374881_a1f5fe9616_b.jpg"/>
          <p:cNvPicPr>
            <a:picLocks noGrp="1" noChangeAspect="1"/>
          </p:cNvPicPr>
          <p:nvPr>
            <p:ph type="pic" idx="13"/>
          </p:nvPr>
        </p:nvPicPr>
        <p:blipFill>
          <a:blip r:embed="rId5"/>
          <a:srcRect l="13369" r="13369"/>
          <a:stretch>
            <a:fillRect/>
          </a:stretch>
        </p:blipFill>
        <p:spPr/>
      </p:pic>
      <p:pic>
        <p:nvPicPr>
          <p:cNvPr id="20" name="Picture 19" descr="iStock_000012402832Small.jpg"/>
          <p:cNvPicPr>
            <a:picLocks noChangeAspect="1"/>
          </p:cNvPicPr>
          <p:nvPr/>
        </p:nvPicPr>
        <p:blipFill>
          <a:blip r:embed="rId6"/>
          <a:stretch>
            <a:fillRect/>
          </a:stretch>
        </p:blipFill>
        <p:spPr>
          <a:xfrm>
            <a:off x="347198" y="1219200"/>
            <a:ext cx="872002" cy="654000"/>
          </a:xfrm>
          <a:prstGeom prst="rect">
            <a:avLst/>
          </a:prstGeom>
        </p:spPr>
      </p:pic>
      <p:sp>
        <p:nvSpPr>
          <p:cNvPr id="10" name="Slide Number Placeholder 9"/>
          <p:cNvSpPr>
            <a:spLocks noGrp="1"/>
          </p:cNvSpPr>
          <p:nvPr>
            <p:ph type="sldNum" sz="quarter" idx="12"/>
          </p:nvPr>
        </p:nvSpPr>
        <p:spPr/>
        <p:txBody>
          <a:bodyPr/>
          <a:lstStyle/>
          <a:p>
            <a:fld id="{0EB07F80-5538-194B-B6B3-74E351E4A291}" type="slidenum">
              <a:rPr lang="en-US" smtClean="0"/>
              <a:pPr/>
              <a:t>4</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3" name="Picture Placeholder 42"/>
          <p:cNvGraphicFramePr>
            <a:graphicFrameLocks noGrp="1" noChangeAspect="1"/>
          </p:cNvGraphicFramePr>
          <p:nvPr>
            <p:ph type="pic" sz="quarter" idx="13"/>
          </p:nvPr>
        </p:nvGraphicFramePr>
        <p:xfrm>
          <a:off x="2205038" y="1854200"/>
          <a:ext cx="5851520" cy="432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6562" name="Title 1"/>
          <p:cNvSpPr>
            <a:spLocks noGrp="1"/>
          </p:cNvSpPr>
          <p:nvPr>
            <p:ph type="title" idx="4294967295"/>
          </p:nvPr>
        </p:nvSpPr>
        <p:spPr>
          <a:xfrm>
            <a:off x="2205038" y="279400"/>
            <a:ext cx="6938962" cy="1397000"/>
          </a:xfrm>
        </p:spPr>
        <p:txBody>
          <a:bodyPr>
            <a:normAutofit/>
          </a:bodyPr>
          <a:lstStyle/>
          <a:p>
            <a:r>
              <a:rPr lang="en-US" dirty="0" smtClean="0"/>
              <a:t>Market-led Versus Interventionist </a:t>
            </a:r>
            <a:br>
              <a:rPr lang="en-US" dirty="0" smtClean="0"/>
            </a:br>
            <a:r>
              <a:rPr lang="en-US" dirty="0" smtClean="0"/>
              <a:t>Growth Strategies</a:t>
            </a:r>
          </a:p>
        </p:txBody>
      </p:sp>
      <p:pic>
        <p:nvPicPr>
          <p:cNvPr id="4" name="Picture 3" descr="iStock_000012402832Small.jpg"/>
          <p:cNvPicPr>
            <a:picLocks noChangeAspect="1"/>
          </p:cNvPicPr>
          <p:nvPr/>
        </p:nvPicPr>
        <p:blipFill>
          <a:blip r:embed="rId8"/>
          <a:stretch>
            <a:fillRect/>
          </a:stretch>
        </p:blipFill>
        <p:spPr>
          <a:xfrm>
            <a:off x="347198" y="1219200"/>
            <a:ext cx="872002" cy="654000"/>
          </a:xfrm>
          <a:prstGeom prst="rect">
            <a:avLst/>
          </a:prstGeom>
        </p:spPr>
      </p:pic>
      <p:sp>
        <p:nvSpPr>
          <p:cNvPr id="6" name="Slide Number Placeholder 5"/>
          <p:cNvSpPr>
            <a:spLocks noGrp="1"/>
          </p:cNvSpPr>
          <p:nvPr>
            <p:ph type="sldNum" sz="quarter" idx="12"/>
          </p:nvPr>
        </p:nvSpPr>
        <p:spPr/>
        <p:txBody>
          <a:bodyPr/>
          <a:lstStyle/>
          <a:p>
            <a:fld id="{0EB07F80-5538-194B-B6B3-74E351E4A291}" type="slidenum">
              <a:rPr lang="en-US" smtClean="0"/>
              <a:pPr/>
              <a:t>40</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0"/>
          <p:cNvSpPr>
            <a:spLocks noGrp="1"/>
          </p:cNvSpPr>
          <p:nvPr>
            <p:ph type="title"/>
          </p:nvPr>
        </p:nvSpPr>
        <p:spPr>
          <a:xfrm>
            <a:off x="1913713" y="685800"/>
            <a:ext cx="6938530" cy="1396366"/>
          </a:xfrm>
        </p:spPr>
        <p:txBody>
          <a:bodyPr>
            <a:normAutofit/>
          </a:bodyPr>
          <a:lstStyle/>
          <a:p>
            <a:r>
              <a:rPr lang="en-US" dirty="0" smtClean="0"/>
              <a:t>A New Consensus about Growth and Development</a:t>
            </a:r>
          </a:p>
        </p:txBody>
      </p:sp>
      <p:sp>
        <p:nvSpPr>
          <p:cNvPr id="10" name="Vertical Text Placeholder 9"/>
          <p:cNvSpPr>
            <a:spLocks noGrp="1"/>
          </p:cNvSpPr>
          <p:nvPr>
            <p:ph type="body" orient="vert" idx="1"/>
          </p:nvPr>
        </p:nvSpPr>
        <p:spPr/>
        <p:txBody>
          <a:bodyPr/>
          <a:lstStyle/>
          <a:p>
            <a:endParaRPr lang="en-US" dirty="0"/>
          </a:p>
        </p:txBody>
      </p:sp>
      <p:graphicFrame>
        <p:nvGraphicFramePr>
          <p:cNvPr id="8" name="Content Placeholder 7"/>
          <p:cNvGraphicFramePr>
            <a:graphicFrameLocks noGrp="1"/>
          </p:cNvGraphicFramePr>
          <p:nvPr>
            <p:ph idx="4294967295"/>
          </p:nvPr>
        </p:nvGraphicFramePr>
        <p:xfrm>
          <a:off x="652200" y="2585841"/>
          <a:ext cx="8415600" cy="343395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descr="iStock_000012402832Small.jpg"/>
          <p:cNvPicPr>
            <a:picLocks noChangeAspect="1"/>
          </p:cNvPicPr>
          <p:nvPr/>
        </p:nvPicPr>
        <p:blipFill>
          <a:blip r:embed="rId8"/>
          <a:stretch>
            <a:fillRect/>
          </a:stretch>
        </p:blipFill>
        <p:spPr>
          <a:xfrm>
            <a:off x="347198" y="1219200"/>
            <a:ext cx="872002" cy="654000"/>
          </a:xfrm>
          <a:prstGeom prst="rect">
            <a:avLst/>
          </a:prstGeom>
        </p:spPr>
      </p:pic>
      <p:sp>
        <p:nvSpPr>
          <p:cNvPr id="9" name="Slide Number Placeholder 8"/>
          <p:cNvSpPr>
            <a:spLocks noGrp="1"/>
          </p:cNvSpPr>
          <p:nvPr>
            <p:ph type="sldNum" sz="quarter" idx="12"/>
          </p:nvPr>
        </p:nvSpPr>
        <p:spPr/>
        <p:txBody>
          <a:bodyPr/>
          <a:lstStyle/>
          <a:p>
            <a:fld id="{0EB07F80-5538-194B-B6B3-74E351E4A291}" type="slidenum">
              <a:rPr lang="en-US" smtClean="0"/>
              <a:pPr/>
              <a:t>41</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Vertical Text Placeholder 2"/>
          <p:cNvSpPr>
            <a:spLocks noGrp="1"/>
          </p:cNvSpPr>
          <p:nvPr>
            <p:ph idx="1"/>
          </p:nvPr>
        </p:nvSpPr>
        <p:spPr/>
        <p:txBody>
          <a:bodyPr>
            <a:normAutofit fontScale="85000" lnSpcReduction="20000"/>
          </a:bodyPr>
          <a:lstStyle/>
          <a:p>
            <a:pPr indent="0">
              <a:buNone/>
            </a:pPr>
            <a:r>
              <a:rPr lang="en-US" dirty="0" smtClean="0">
                <a:hlinkClick r:id="rId3"/>
              </a:rPr>
              <a:t>Gapminder</a:t>
            </a:r>
            <a:r>
              <a:rPr lang="en-US" dirty="0" smtClean="0"/>
              <a:t> is an excellent resource that present statistics in an attention grabbing way.</a:t>
            </a:r>
          </a:p>
          <a:p>
            <a:pPr marL="270000" indent="0">
              <a:spcBef>
                <a:spcPts val="0"/>
              </a:spcBef>
              <a:buNone/>
            </a:pPr>
            <a:r>
              <a:rPr lang="en-US" dirty="0" smtClean="0"/>
              <a:t>A provocative article by </a:t>
            </a:r>
            <a:r>
              <a:rPr lang="en-US" dirty="0" smtClean="0">
                <a:hlinkClick r:id="rId4"/>
              </a:rPr>
              <a:t>New Internationalist</a:t>
            </a:r>
            <a:r>
              <a:rPr lang="en-US" dirty="0" smtClean="0"/>
              <a:t>. John McMurty argues that free markets are often presented as the sole solution to poverty and human development when the global market is inefficient and life-destructive.</a:t>
            </a:r>
          </a:p>
          <a:p>
            <a:pPr indent="-457200">
              <a:buNone/>
            </a:pPr>
            <a:r>
              <a:rPr lang="en-US" dirty="0" smtClean="0"/>
              <a:t>	Mailer, M. H. &amp; Nelson, J. A., (2007) </a:t>
            </a:r>
            <a:r>
              <a:rPr lang="en-US" i="1" dirty="0" smtClean="0"/>
              <a:t>Introducing Economics: A Critical Guide for Teaching</a:t>
            </a:r>
            <a:r>
              <a:rPr lang="en-US" dirty="0" smtClean="0"/>
              <a:t>, M.E. Sharp 	Armonk.</a:t>
            </a:r>
          </a:p>
          <a:p>
            <a:pPr indent="-457200">
              <a:buNone/>
            </a:pPr>
            <a:r>
              <a:rPr lang="en-US" dirty="0" smtClean="0"/>
              <a:t>	Jeffry Sachs author of </a:t>
            </a:r>
            <a:r>
              <a:rPr lang="en-US" i="1" dirty="0" smtClean="0">
                <a:hlinkClick r:id="rId5"/>
              </a:rPr>
              <a:t>The End of Poverty: Economic Possibilities for Our Time</a:t>
            </a:r>
            <a:r>
              <a:rPr lang="en-US" i="1" dirty="0" smtClean="0"/>
              <a:t> </a:t>
            </a:r>
            <a:r>
              <a:rPr lang="en-US" dirty="0" smtClean="0"/>
              <a:t>presents his views in a lecture at Columbia University. </a:t>
            </a:r>
          </a:p>
          <a:p>
            <a:pPr indent="0">
              <a:buNone/>
            </a:pPr>
            <a:r>
              <a:rPr lang="en-US" dirty="0" smtClean="0"/>
              <a:t>   </a:t>
            </a:r>
          </a:p>
        </p:txBody>
      </p:sp>
      <p:pic>
        <p:nvPicPr>
          <p:cNvPr id="5" name="Picture 4" descr="iStock_000012402832Small.jpg"/>
          <p:cNvPicPr>
            <a:picLocks noChangeAspect="1"/>
          </p:cNvPicPr>
          <p:nvPr/>
        </p:nvPicPr>
        <p:blipFill>
          <a:blip r:embed="rId6"/>
          <a:stretch>
            <a:fillRect/>
          </a:stretch>
        </p:blipFill>
        <p:spPr>
          <a:xfrm>
            <a:off x="347198" y="1219200"/>
            <a:ext cx="872002" cy="654000"/>
          </a:xfrm>
          <a:prstGeom prst="rect">
            <a:avLst/>
          </a:prstGeom>
        </p:spPr>
      </p:pic>
      <p:sp>
        <p:nvSpPr>
          <p:cNvPr id="7" name="Slide Number Placeholder 6"/>
          <p:cNvSpPr>
            <a:spLocks noGrp="1"/>
          </p:cNvSpPr>
          <p:nvPr>
            <p:ph type="sldNum" sz="quarter" idx="12"/>
          </p:nvPr>
        </p:nvSpPr>
        <p:spPr/>
        <p:txBody>
          <a:bodyPr/>
          <a:lstStyle/>
          <a:p>
            <a:fld id="{0EB07F80-5538-194B-B6B3-74E351E4A291}" type="slidenum">
              <a:rPr lang="en-US" smtClean="0"/>
              <a:pPr/>
              <a:t>42</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Vertical Text Placeholder 2"/>
          <p:cNvSpPr>
            <a:spLocks noGrp="1"/>
          </p:cNvSpPr>
          <p:nvPr>
            <p:ph idx="1"/>
          </p:nvPr>
        </p:nvSpPr>
        <p:spPr/>
        <p:txBody>
          <a:bodyPr>
            <a:normAutofit/>
          </a:bodyPr>
          <a:lstStyle/>
          <a:p>
            <a:pPr indent="0">
              <a:spcBef>
                <a:spcPts val="0"/>
              </a:spcBef>
              <a:buNone/>
            </a:pPr>
            <a:r>
              <a:rPr lang="en-US" i="1" dirty="0" smtClean="0">
                <a:hlinkClick r:id="rId3"/>
              </a:rPr>
              <a:t>The Girl Effect </a:t>
            </a:r>
            <a:r>
              <a:rPr lang="en-US" dirty="0" smtClean="0"/>
              <a:t>explain how the quantity and quality of labor can be improved by focusing on girls.</a:t>
            </a:r>
          </a:p>
          <a:p>
            <a:r>
              <a:rPr lang="en-US" dirty="0" smtClean="0"/>
              <a:t>PBS also provided a lesson plan based on </a:t>
            </a:r>
            <a:r>
              <a:rPr lang="en-US" dirty="0" smtClean="0">
                <a:hlinkClick r:id="rId4"/>
              </a:rPr>
              <a:t>“Global Women and Poverty”</a:t>
            </a:r>
            <a:r>
              <a:rPr lang="en-US" dirty="0" smtClean="0"/>
              <a:t>.</a:t>
            </a:r>
          </a:p>
          <a:p>
            <a:r>
              <a:rPr lang="en-US" dirty="0" smtClean="0"/>
              <a:t>This video exposes </a:t>
            </a:r>
            <a:r>
              <a:rPr lang="en-US" dirty="0" smtClean="0">
                <a:hlinkClick r:id="rId5"/>
              </a:rPr>
              <a:t>Nike</a:t>
            </a:r>
            <a:r>
              <a:rPr lang="en-US" dirty="0" smtClean="0"/>
              <a:t> to criticisms of exploitation. </a:t>
            </a:r>
          </a:p>
          <a:p>
            <a:pPr indent="0">
              <a:buNone/>
            </a:pPr>
            <a:r>
              <a:rPr lang="en-US" dirty="0" smtClean="0"/>
              <a:t> </a:t>
            </a:r>
          </a:p>
          <a:p>
            <a:pPr indent="0">
              <a:buNone/>
            </a:pPr>
            <a:r>
              <a:rPr lang="en-US" dirty="0" smtClean="0"/>
              <a:t>   </a:t>
            </a:r>
          </a:p>
        </p:txBody>
      </p:sp>
      <p:pic>
        <p:nvPicPr>
          <p:cNvPr id="5" name="Picture 4" descr="iStock_000012402832Small.jpg"/>
          <p:cNvPicPr>
            <a:picLocks noChangeAspect="1"/>
          </p:cNvPicPr>
          <p:nvPr/>
        </p:nvPicPr>
        <p:blipFill>
          <a:blip r:embed="rId6"/>
          <a:stretch>
            <a:fillRect/>
          </a:stretch>
        </p:blipFill>
        <p:spPr>
          <a:xfrm>
            <a:off x="347198" y="1219200"/>
            <a:ext cx="872002" cy="654000"/>
          </a:xfrm>
          <a:prstGeom prst="rect">
            <a:avLst/>
          </a:prstGeom>
        </p:spPr>
      </p:pic>
      <p:sp>
        <p:nvSpPr>
          <p:cNvPr id="7" name="Slide Number Placeholder 6"/>
          <p:cNvSpPr>
            <a:spLocks noGrp="1"/>
          </p:cNvSpPr>
          <p:nvPr>
            <p:ph type="sldNum" sz="quarter" idx="12"/>
          </p:nvPr>
        </p:nvSpPr>
        <p:spPr/>
        <p:txBody>
          <a:bodyPr/>
          <a:lstStyle/>
          <a:p>
            <a:fld id="{0EB07F80-5538-194B-B6B3-74E351E4A291}" type="slidenum">
              <a:rPr lang="en-US" smtClean="0"/>
              <a:pPr/>
              <a:t>43</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Suggested Activities</a:t>
            </a:r>
            <a:endParaRPr lang="en-US" dirty="0"/>
          </a:p>
        </p:txBody>
      </p:sp>
      <p:sp>
        <p:nvSpPr>
          <p:cNvPr id="3" name="Vertical Text Placeholder 2"/>
          <p:cNvSpPr>
            <a:spLocks noGrp="1"/>
          </p:cNvSpPr>
          <p:nvPr>
            <p:ph idx="1"/>
          </p:nvPr>
        </p:nvSpPr>
        <p:spPr/>
        <p:txBody>
          <a:bodyPr>
            <a:normAutofit/>
          </a:bodyPr>
          <a:lstStyle/>
          <a:p>
            <a:pPr marL="727075" indent="-457200">
              <a:buAutoNum type="arabicPeriod"/>
            </a:pPr>
            <a:r>
              <a:rPr lang="en-US" dirty="0" smtClean="0"/>
              <a:t>Students undertake in-depth research of an undeveloped economy of their choice. They present information to the class using the section headings as a way of organizing their information.</a:t>
            </a:r>
          </a:p>
          <a:p>
            <a:pPr marL="727075" indent="-457200">
              <a:buAutoNum type="arabicPeriod"/>
            </a:pPr>
            <a:r>
              <a:rPr lang="en-US" dirty="0" smtClean="0"/>
              <a:t>Student convince others of the worth of a microcredit loans which is extended through the </a:t>
            </a:r>
            <a:r>
              <a:rPr lang="en-US" dirty="0" smtClean="0">
                <a:hlinkClick r:id="rId3"/>
              </a:rPr>
              <a:t>Kiva</a:t>
            </a:r>
            <a:r>
              <a:rPr lang="en-US" dirty="0" smtClean="0"/>
              <a:t> organization. See details </a:t>
            </a:r>
            <a:r>
              <a:rPr lang="en-US" dirty="0" smtClean="0">
                <a:hlinkClick r:id="rId4"/>
              </a:rPr>
              <a:t>here.</a:t>
            </a:r>
            <a:r>
              <a:rPr lang="en-US" dirty="0" smtClean="0"/>
              <a:t>   </a:t>
            </a:r>
          </a:p>
        </p:txBody>
      </p:sp>
      <p:pic>
        <p:nvPicPr>
          <p:cNvPr id="5" name="Picture 4" descr="iStock_000012402832Small.jpg"/>
          <p:cNvPicPr>
            <a:picLocks noChangeAspect="1"/>
          </p:cNvPicPr>
          <p:nvPr/>
        </p:nvPicPr>
        <p:blipFill>
          <a:blip r:embed="rId5"/>
          <a:stretch>
            <a:fillRect/>
          </a:stretch>
        </p:blipFill>
        <p:spPr>
          <a:xfrm>
            <a:off x="347198" y="1219200"/>
            <a:ext cx="872002" cy="654000"/>
          </a:xfrm>
          <a:prstGeom prst="rect">
            <a:avLst/>
          </a:prstGeom>
        </p:spPr>
      </p:pic>
      <p:sp>
        <p:nvSpPr>
          <p:cNvPr id="7" name="Slide Number Placeholder 6"/>
          <p:cNvSpPr>
            <a:spLocks noGrp="1"/>
          </p:cNvSpPr>
          <p:nvPr>
            <p:ph type="sldNum" sz="quarter" idx="12"/>
          </p:nvPr>
        </p:nvSpPr>
        <p:spPr/>
        <p:txBody>
          <a:bodyPr/>
          <a:lstStyle/>
          <a:p>
            <a:fld id="{0EB07F80-5538-194B-B6B3-74E351E4A291}" type="slidenum">
              <a:rPr lang="en-US" smtClean="0"/>
              <a:pPr/>
              <a:t>44</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a:t>
            </a:r>
            <a:br>
              <a:rPr lang="en-US" dirty="0" smtClean="0"/>
            </a:br>
            <a:endParaRPr lang="en-US" dirty="0"/>
          </a:p>
        </p:txBody>
      </p:sp>
      <p:sp>
        <p:nvSpPr>
          <p:cNvPr id="3" name="Vertical Text Placeholder 2"/>
          <p:cNvSpPr>
            <a:spLocks noGrp="1"/>
          </p:cNvSpPr>
          <p:nvPr>
            <p:ph idx="1"/>
          </p:nvPr>
        </p:nvSpPr>
        <p:spPr>
          <a:xfrm>
            <a:off x="1767838" y="2613200"/>
            <a:ext cx="6696884" cy="3309724"/>
          </a:xfrm>
        </p:spPr>
        <p:txBody>
          <a:bodyPr>
            <a:normAutofit/>
          </a:bodyPr>
          <a:lstStyle/>
          <a:p>
            <a:pPr marL="0" indent="0">
              <a:buNone/>
            </a:pPr>
            <a:r>
              <a:rPr lang="en-US" dirty="0" smtClean="0"/>
              <a:t>As a major section of the course and one that so well fits IB Learner Profile, Section 5 is a popular choice for examiners devising questions to test your understanding of the course.  Only Section 1 and 5 are identical for both SL and HL students.</a:t>
            </a:r>
          </a:p>
          <a:p>
            <a:pPr marL="0" indent="0">
              <a:buNone/>
            </a:pPr>
            <a:r>
              <a:rPr lang="en-US" dirty="0" smtClean="0"/>
              <a:t>Development Economics can be asked in conjunction with questions about Macroeconomics and International Trade. It is also a popular topic of data response questions. </a:t>
            </a:r>
          </a:p>
        </p:txBody>
      </p:sp>
      <p:pic>
        <p:nvPicPr>
          <p:cNvPr id="5" name="Picture 4" descr="iStock_000012402832Small.jpg"/>
          <p:cNvPicPr>
            <a:picLocks noChangeAspect="1"/>
          </p:cNvPicPr>
          <p:nvPr/>
        </p:nvPicPr>
        <p:blipFill>
          <a:blip r:embed="rId3"/>
          <a:stretch>
            <a:fillRect/>
          </a:stretch>
        </p:blipFill>
        <p:spPr>
          <a:xfrm>
            <a:off x="347198" y="1219200"/>
            <a:ext cx="872002" cy="654000"/>
          </a:xfrm>
          <a:prstGeom prst="rect">
            <a:avLst/>
          </a:prstGeom>
        </p:spPr>
      </p:pic>
      <p:sp>
        <p:nvSpPr>
          <p:cNvPr id="7" name="Slide Number Placeholder 6"/>
          <p:cNvSpPr>
            <a:spLocks noGrp="1"/>
          </p:cNvSpPr>
          <p:nvPr>
            <p:ph type="sldNum" sz="quarter" idx="12"/>
          </p:nvPr>
        </p:nvSpPr>
        <p:spPr/>
        <p:txBody>
          <a:bodyPr/>
          <a:lstStyle/>
          <a:p>
            <a:fld id="{0EB07F80-5538-194B-B6B3-74E351E4A291}" type="slidenum">
              <a:rPr lang="en-US" smtClean="0"/>
              <a:pPr/>
              <a:t>45</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Typical Questions</a:t>
            </a:r>
            <a:br>
              <a:rPr lang="en-US" dirty="0" smtClean="0"/>
            </a:br>
            <a:endParaRPr lang="en-US" dirty="0"/>
          </a:p>
        </p:txBody>
      </p:sp>
      <p:sp>
        <p:nvSpPr>
          <p:cNvPr id="3" name="Vertical Text Placeholder 2"/>
          <p:cNvSpPr>
            <a:spLocks noGrp="1"/>
          </p:cNvSpPr>
          <p:nvPr>
            <p:ph idx="1"/>
          </p:nvPr>
        </p:nvSpPr>
        <p:spPr>
          <a:xfrm>
            <a:off x="1913716" y="2613200"/>
            <a:ext cx="6696884" cy="3309724"/>
          </a:xfrm>
        </p:spPr>
        <p:txBody>
          <a:bodyPr>
            <a:normAutofit/>
          </a:bodyPr>
          <a:lstStyle/>
          <a:p>
            <a:pPr marL="0" indent="0">
              <a:spcBef>
                <a:spcPts val="0"/>
              </a:spcBef>
              <a:spcAft>
                <a:spcPts val="0"/>
              </a:spcAft>
              <a:buNone/>
            </a:pPr>
            <a:r>
              <a:rPr lang="en-US" dirty="0" smtClean="0"/>
              <a:t>Questions that ask you to explore the relationship between growth and development:</a:t>
            </a:r>
          </a:p>
          <a:p>
            <a:pPr marL="873125" lvl="1" indent="-457200">
              <a:spcBef>
                <a:spcPts val="0"/>
              </a:spcBef>
              <a:spcAft>
                <a:spcPts val="0"/>
              </a:spcAft>
              <a:buFont typeface="Wingdings" charset="2"/>
              <a:buAutoNum type="arabicPlain"/>
            </a:pPr>
            <a:r>
              <a:rPr lang="en-US" sz="2000" dirty="0" smtClean="0"/>
              <a:t>Evaluate the view that economic growth will lead to economic development and associated improvements in welfare.</a:t>
            </a:r>
          </a:p>
          <a:p>
            <a:pPr marL="873125" lvl="1" indent="-457200">
              <a:spcBef>
                <a:spcPts val="0"/>
              </a:spcBef>
              <a:spcAft>
                <a:spcPts val="0"/>
              </a:spcAft>
              <a:buFont typeface="Wingdings" charset="2"/>
              <a:buAutoNum type="arabicPlain"/>
            </a:pPr>
            <a:r>
              <a:rPr lang="en-US" sz="2000" dirty="0" smtClean="0"/>
              <a:t>Explain the differences between economic growth and economic development.</a:t>
            </a:r>
          </a:p>
          <a:p>
            <a:pPr marL="873125" lvl="1" indent="-457200">
              <a:spcBef>
                <a:spcPts val="0"/>
              </a:spcBef>
              <a:spcAft>
                <a:spcPts val="0"/>
              </a:spcAft>
              <a:buFont typeface="Wingdings" charset="2"/>
              <a:buAutoNum type="arabicPlain"/>
            </a:pPr>
            <a:r>
              <a:rPr lang="en-US" sz="2000" dirty="0" smtClean="0"/>
              <a:t>Explain what is meant by sustainable development.</a:t>
            </a:r>
          </a:p>
          <a:p>
            <a:pPr marL="415925" lvl="1" indent="0">
              <a:buNone/>
            </a:pPr>
            <a:endParaRPr lang="en-US" dirty="0" smtClean="0"/>
          </a:p>
        </p:txBody>
      </p:sp>
      <p:pic>
        <p:nvPicPr>
          <p:cNvPr id="5" name="Picture 4" descr="iStock_000012402832Small.jpg"/>
          <p:cNvPicPr>
            <a:picLocks noChangeAspect="1"/>
          </p:cNvPicPr>
          <p:nvPr/>
        </p:nvPicPr>
        <p:blipFill>
          <a:blip r:embed="rId3"/>
          <a:stretch>
            <a:fillRect/>
          </a:stretch>
        </p:blipFill>
        <p:spPr>
          <a:xfrm>
            <a:off x="347198" y="1219200"/>
            <a:ext cx="872002" cy="654000"/>
          </a:xfrm>
          <a:prstGeom prst="rect">
            <a:avLst/>
          </a:prstGeom>
        </p:spPr>
      </p:pic>
      <p:sp>
        <p:nvSpPr>
          <p:cNvPr id="7" name="Slide Number Placeholder 6"/>
          <p:cNvSpPr>
            <a:spLocks noGrp="1"/>
          </p:cNvSpPr>
          <p:nvPr>
            <p:ph type="sldNum" sz="quarter" idx="12"/>
          </p:nvPr>
        </p:nvSpPr>
        <p:spPr/>
        <p:txBody>
          <a:bodyPr/>
          <a:lstStyle/>
          <a:p>
            <a:fld id="{0EB07F80-5538-194B-B6B3-74E351E4A291}" type="slidenum">
              <a:rPr lang="en-US" smtClean="0"/>
              <a:pPr/>
              <a:t>46</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Typical Questions</a:t>
            </a:r>
            <a:br>
              <a:rPr lang="en-US" dirty="0" smtClean="0"/>
            </a:br>
            <a:endParaRPr lang="en-US" dirty="0"/>
          </a:p>
        </p:txBody>
      </p:sp>
      <p:pic>
        <p:nvPicPr>
          <p:cNvPr id="5" name="Picture 4" descr="iStock_000012402832Small.jpg"/>
          <p:cNvPicPr>
            <a:picLocks noChangeAspect="1"/>
          </p:cNvPicPr>
          <p:nvPr/>
        </p:nvPicPr>
        <p:blipFill>
          <a:blip r:embed="rId3"/>
          <a:stretch>
            <a:fillRect/>
          </a:stretch>
        </p:blipFill>
        <p:spPr>
          <a:xfrm>
            <a:off x="347198" y="1219200"/>
            <a:ext cx="872002" cy="654000"/>
          </a:xfrm>
          <a:prstGeom prst="rect">
            <a:avLst/>
          </a:prstGeom>
        </p:spPr>
      </p:pic>
      <p:sp>
        <p:nvSpPr>
          <p:cNvPr id="6" name="Content Placeholder 5"/>
          <p:cNvSpPr>
            <a:spLocks noGrp="1"/>
          </p:cNvSpPr>
          <p:nvPr>
            <p:ph idx="1"/>
          </p:nvPr>
        </p:nvSpPr>
        <p:spPr/>
        <p:txBody>
          <a:bodyPr/>
          <a:lstStyle/>
          <a:p>
            <a:pPr marL="0" indent="-457200">
              <a:spcBef>
                <a:spcPts val="0"/>
              </a:spcBef>
              <a:spcAft>
                <a:spcPts val="0"/>
              </a:spcAft>
              <a:buNone/>
            </a:pPr>
            <a:r>
              <a:rPr lang="en-US" dirty="0" smtClean="0"/>
              <a:t>Questions that focus on barriers to growth and</a:t>
            </a:r>
          </a:p>
          <a:p>
            <a:pPr marL="0" indent="-457200">
              <a:spcBef>
                <a:spcPts val="0"/>
              </a:spcBef>
              <a:spcAft>
                <a:spcPts val="0"/>
              </a:spcAft>
              <a:buNone/>
            </a:pPr>
            <a:r>
              <a:rPr lang="en-US" dirty="0" smtClean="0"/>
              <a:t>development:</a:t>
            </a:r>
          </a:p>
          <a:p>
            <a:pPr marL="1231200" lvl="2" indent="-457200">
              <a:spcBef>
                <a:spcPts val="0"/>
              </a:spcBef>
              <a:spcAft>
                <a:spcPts val="0"/>
              </a:spcAft>
              <a:buFont typeface="Wingdings" charset="2"/>
              <a:buAutoNum type="arabicPlain" startAt="4"/>
            </a:pPr>
            <a:r>
              <a:rPr lang="en-US" sz="2000" dirty="0" smtClean="0"/>
              <a:t>Explain the main barriers to development.</a:t>
            </a:r>
          </a:p>
          <a:p>
            <a:pPr marL="1231200" lvl="2" indent="-457200">
              <a:spcBef>
                <a:spcPts val="0"/>
              </a:spcBef>
              <a:spcAft>
                <a:spcPts val="0"/>
              </a:spcAft>
              <a:buFont typeface="Wingdings" charset="2"/>
              <a:buAutoNum type="arabicPlain" startAt="4"/>
            </a:pPr>
            <a:r>
              <a:rPr lang="en-US" sz="2000" dirty="0" smtClean="0"/>
              <a:t>Explain how overdependence on primary products may act as a barrier to economic development</a:t>
            </a:r>
            <a:r>
              <a:rPr lang="en-US" sz="2500" dirty="0" smtClean="0"/>
              <a:t>.</a:t>
            </a:r>
          </a:p>
          <a:p>
            <a:endParaRPr lang="en-US" dirty="0"/>
          </a:p>
        </p:txBody>
      </p:sp>
      <p:sp>
        <p:nvSpPr>
          <p:cNvPr id="8" name="Slide Number Placeholder 7"/>
          <p:cNvSpPr>
            <a:spLocks noGrp="1"/>
          </p:cNvSpPr>
          <p:nvPr>
            <p:ph type="sldNum" sz="quarter" idx="12"/>
          </p:nvPr>
        </p:nvSpPr>
        <p:spPr/>
        <p:txBody>
          <a:bodyPr/>
          <a:lstStyle/>
          <a:p>
            <a:fld id="{0EB07F80-5538-194B-B6B3-74E351E4A291}" type="slidenum">
              <a:rPr lang="en-US" smtClean="0"/>
              <a:pPr/>
              <a:t>47</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Typical Questions</a:t>
            </a:r>
            <a:br>
              <a:rPr lang="en-US" dirty="0" smtClean="0"/>
            </a:br>
            <a:endParaRPr lang="en-US" dirty="0"/>
          </a:p>
        </p:txBody>
      </p:sp>
      <p:sp>
        <p:nvSpPr>
          <p:cNvPr id="3" name="Vertical Text Placeholder 2"/>
          <p:cNvSpPr>
            <a:spLocks noGrp="1"/>
          </p:cNvSpPr>
          <p:nvPr>
            <p:ph idx="1"/>
          </p:nvPr>
        </p:nvSpPr>
        <p:spPr>
          <a:xfrm>
            <a:off x="1913716" y="2613200"/>
            <a:ext cx="6696884" cy="3254200"/>
          </a:xfrm>
        </p:spPr>
        <p:txBody>
          <a:bodyPr>
            <a:noAutofit/>
          </a:bodyPr>
          <a:lstStyle/>
          <a:p>
            <a:pPr marL="0" indent="0">
              <a:spcBef>
                <a:spcPts val="0"/>
              </a:spcBef>
              <a:spcAft>
                <a:spcPts val="0"/>
              </a:spcAft>
              <a:buNone/>
            </a:pPr>
            <a:r>
              <a:rPr lang="en-US" dirty="0" smtClean="0"/>
              <a:t>Questions that ask you to evaluate developmental strategies.</a:t>
            </a:r>
          </a:p>
          <a:p>
            <a:pPr marL="874800" lvl="1" indent="-457200">
              <a:spcBef>
                <a:spcPts val="0"/>
              </a:spcBef>
              <a:spcAft>
                <a:spcPts val="0"/>
              </a:spcAft>
              <a:buFont typeface="Wingdings" charset="2"/>
              <a:buAutoNum type="arabicPlain" startAt="6"/>
            </a:pPr>
            <a:r>
              <a:rPr lang="en-US" sz="2000" dirty="0" smtClean="0"/>
              <a:t>Evaluate the view that interventionist strategies are more effective than market orientated strategies.</a:t>
            </a:r>
          </a:p>
          <a:p>
            <a:pPr marL="874800" lvl="1" indent="-457200">
              <a:spcBef>
                <a:spcPts val="0"/>
              </a:spcBef>
              <a:spcAft>
                <a:spcPts val="0"/>
              </a:spcAft>
              <a:buFont typeface="Wingdings" charset="2"/>
              <a:buAutoNum type="arabicPlain" startAt="6"/>
            </a:pPr>
            <a:r>
              <a:rPr lang="en-US" sz="2000" dirty="0" smtClean="0"/>
              <a:t>Evaluate the effectiveness of aid in achieving economic growth and development</a:t>
            </a:r>
          </a:p>
          <a:p>
            <a:pPr marL="874800" lvl="1" indent="-457200">
              <a:spcBef>
                <a:spcPts val="0"/>
              </a:spcBef>
              <a:spcAft>
                <a:spcPts val="0"/>
              </a:spcAft>
              <a:buFont typeface="Wingdings" charset="2"/>
              <a:buAutoNum type="arabicPlain" startAt="6"/>
            </a:pPr>
            <a:r>
              <a:rPr lang="en-US" sz="2000" dirty="0" smtClean="0"/>
              <a:t>Evaluate the role of MNCs and FDI in achieving economic growth and development.</a:t>
            </a:r>
          </a:p>
        </p:txBody>
      </p:sp>
      <p:pic>
        <p:nvPicPr>
          <p:cNvPr id="5" name="Picture 4" descr="iStock_000012402832Small.jpg"/>
          <p:cNvPicPr>
            <a:picLocks noChangeAspect="1"/>
          </p:cNvPicPr>
          <p:nvPr/>
        </p:nvPicPr>
        <p:blipFill>
          <a:blip r:embed="rId3"/>
          <a:stretch>
            <a:fillRect/>
          </a:stretch>
        </p:blipFill>
        <p:spPr>
          <a:xfrm>
            <a:off x="347198" y="1219200"/>
            <a:ext cx="872002" cy="654000"/>
          </a:xfrm>
          <a:prstGeom prst="rect">
            <a:avLst/>
          </a:prstGeom>
        </p:spPr>
      </p:pic>
      <p:sp>
        <p:nvSpPr>
          <p:cNvPr id="7" name="Slide Number Placeholder 6"/>
          <p:cNvSpPr>
            <a:spLocks noGrp="1"/>
          </p:cNvSpPr>
          <p:nvPr>
            <p:ph type="sldNum" sz="quarter" idx="12"/>
          </p:nvPr>
        </p:nvSpPr>
        <p:spPr/>
        <p:txBody>
          <a:bodyPr/>
          <a:lstStyle/>
          <a:p>
            <a:fld id="{0EB07F80-5538-194B-B6B3-74E351E4A291}" type="slidenum">
              <a:rPr lang="en-US" smtClean="0"/>
              <a:pPr/>
              <a:t>48</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Typical Questions</a:t>
            </a:r>
            <a:br>
              <a:rPr lang="en-US" dirty="0" smtClean="0"/>
            </a:br>
            <a:endParaRPr lang="en-US" dirty="0"/>
          </a:p>
        </p:txBody>
      </p:sp>
      <p:pic>
        <p:nvPicPr>
          <p:cNvPr id="5" name="Picture 4" descr="iStock_000012402832Small.jpg"/>
          <p:cNvPicPr>
            <a:picLocks noChangeAspect="1"/>
          </p:cNvPicPr>
          <p:nvPr/>
        </p:nvPicPr>
        <p:blipFill>
          <a:blip r:embed="rId3"/>
          <a:stretch>
            <a:fillRect/>
          </a:stretch>
        </p:blipFill>
        <p:spPr>
          <a:xfrm>
            <a:off x="347198" y="1219200"/>
            <a:ext cx="872002" cy="654000"/>
          </a:xfrm>
          <a:prstGeom prst="rect">
            <a:avLst/>
          </a:prstGeom>
        </p:spPr>
      </p:pic>
      <p:sp>
        <p:nvSpPr>
          <p:cNvPr id="6" name="Content Placeholder 5"/>
          <p:cNvSpPr>
            <a:spLocks noGrp="1"/>
          </p:cNvSpPr>
          <p:nvPr>
            <p:ph idx="1"/>
          </p:nvPr>
        </p:nvSpPr>
        <p:spPr>
          <a:xfrm>
            <a:off x="1913716" y="2613200"/>
            <a:ext cx="7230284" cy="2873200"/>
          </a:xfrm>
        </p:spPr>
        <p:txBody>
          <a:bodyPr>
            <a:normAutofit fontScale="70000" lnSpcReduction="20000"/>
          </a:bodyPr>
          <a:lstStyle/>
          <a:p>
            <a:pPr marL="930275" lvl="1" indent="-514350">
              <a:buFont typeface="Wingdings" charset="2"/>
              <a:buAutoNum type="arabicPlain" startAt="9"/>
            </a:pPr>
            <a:r>
              <a:rPr lang="en-US" sz="2857" dirty="0" smtClean="0"/>
              <a:t>Explain the difference between  inward looking growth strategies and outward looking growth strategies.</a:t>
            </a:r>
          </a:p>
          <a:p>
            <a:pPr marL="930275" lvl="1" indent="-514350">
              <a:buFont typeface="Wingdings" charset="2"/>
              <a:buAutoNum type="arabicPlain" startAt="9"/>
            </a:pPr>
            <a:r>
              <a:rPr lang="en-US" sz="2857" dirty="0" smtClean="0"/>
              <a:t>Evaluate the strategies  that can be used to achieve economic development</a:t>
            </a:r>
          </a:p>
          <a:p>
            <a:pPr marL="930275" lvl="1" indent="-514350">
              <a:buFont typeface="Wingdings" charset="2"/>
              <a:buAutoNum type="arabicPlain" startAt="9"/>
            </a:pPr>
            <a:r>
              <a:rPr lang="en-US" sz="2857" dirty="0" smtClean="0"/>
              <a:t>Explain how an increase in the quantity and quality of a nation's factors of production can promote economic development. </a:t>
            </a:r>
          </a:p>
          <a:p>
            <a:pPr marL="930275" lvl="1" indent="-514350">
              <a:buNone/>
            </a:pPr>
            <a:r>
              <a:rPr lang="en-US" sz="2857" dirty="0" smtClean="0"/>
              <a:t> </a:t>
            </a:r>
            <a:r>
              <a:rPr lang="en-US" dirty="0" smtClean="0"/>
              <a:t> </a:t>
            </a:r>
          </a:p>
          <a:p>
            <a:pPr marL="0" indent="0">
              <a:buNone/>
            </a:pPr>
            <a:r>
              <a:rPr lang="en-US" dirty="0" smtClean="0"/>
              <a:t> </a:t>
            </a:r>
          </a:p>
          <a:p>
            <a:pPr marL="0" indent="0">
              <a:buNone/>
            </a:pPr>
            <a:endParaRPr lang="en-US" dirty="0" smtClean="0"/>
          </a:p>
          <a:p>
            <a:endParaRPr lang="en-US" dirty="0"/>
          </a:p>
        </p:txBody>
      </p:sp>
      <p:sp>
        <p:nvSpPr>
          <p:cNvPr id="8" name="Slide Number Placeholder 7"/>
          <p:cNvSpPr>
            <a:spLocks noGrp="1"/>
          </p:cNvSpPr>
          <p:nvPr>
            <p:ph type="sldNum" sz="quarter" idx="12"/>
          </p:nvPr>
        </p:nvSpPr>
        <p:spPr/>
        <p:txBody>
          <a:bodyPr/>
          <a:lstStyle/>
          <a:p>
            <a:fld id="{0EB07F80-5538-194B-B6B3-74E351E4A291}" type="slidenum">
              <a:rPr lang="en-US" smtClean="0"/>
              <a:pPr/>
              <a:t>49</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913716" y="924239"/>
            <a:ext cx="6936793" cy="1056961"/>
          </a:xfrm>
        </p:spPr>
        <p:txBody>
          <a:bodyPr>
            <a:normAutofit fontScale="90000"/>
          </a:bodyPr>
          <a:lstStyle/>
          <a:p>
            <a:r>
              <a:rPr lang="en-US" dirty="0" smtClean="0"/>
              <a:t>Common Characteristics of Developing Economies</a:t>
            </a:r>
            <a:endParaRPr lang="en-US" dirty="0"/>
          </a:p>
        </p:txBody>
      </p:sp>
      <p:graphicFrame>
        <p:nvGraphicFramePr>
          <p:cNvPr id="9" name="Content Placeholder 8"/>
          <p:cNvGraphicFramePr>
            <a:graphicFrameLocks noGrp="1"/>
          </p:cNvGraphicFramePr>
          <p:nvPr>
            <p:ph idx="4294967295"/>
          </p:nvPr>
        </p:nvGraphicFramePr>
        <p:xfrm>
          <a:off x="1913134" y="2209801"/>
          <a:ext cx="6937375" cy="38139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descr="iStock_000012402832Small.jpg"/>
          <p:cNvPicPr>
            <a:picLocks noChangeAspect="1"/>
          </p:cNvPicPr>
          <p:nvPr/>
        </p:nvPicPr>
        <p:blipFill>
          <a:blip r:embed="rId8"/>
          <a:stretch>
            <a:fillRect/>
          </a:stretch>
        </p:blipFill>
        <p:spPr>
          <a:xfrm>
            <a:off x="347198" y="1219200"/>
            <a:ext cx="872002" cy="654000"/>
          </a:xfrm>
          <a:prstGeom prst="rect">
            <a:avLst/>
          </a:prstGeom>
        </p:spPr>
      </p:pic>
      <p:sp>
        <p:nvSpPr>
          <p:cNvPr id="8" name="Slide Number Placeholder 7"/>
          <p:cNvSpPr>
            <a:spLocks noGrp="1"/>
          </p:cNvSpPr>
          <p:nvPr>
            <p:ph type="sldNum" sz="quarter" idx="12"/>
          </p:nvPr>
        </p:nvSpPr>
        <p:spPr/>
        <p:txBody>
          <a:bodyPr/>
          <a:lstStyle/>
          <a:p>
            <a:fld id="{0EB07F80-5538-194B-B6B3-74E351E4A291}" type="slidenum">
              <a:rPr lang="en-US" smtClean="0"/>
              <a:pPr/>
              <a:t>5</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Typical Questions</a:t>
            </a:r>
            <a:br>
              <a:rPr lang="en-US" dirty="0" smtClean="0"/>
            </a:br>
            <a:endParaRPr lang="en-US" dirty="0"/>
          </a:p>
        </p:txBody>
      </p:sp>
      <p:pic>
        <p:nvPicPr>
          <p:cNvPr id="5" name="Picture 4" descr="iStock_000012402832Small.jpg"/>
          <p:cNvPicPr>
            <a:picLocks noChangeAspect="1"/>
          </p:cNvPicPr>
          <p:nvPr/>
        </p:nvPicPr>
        <p:blipFill>
          <a:blip r:embed="rId3"/>
          <a:stretch>
            <a:fillRect/>
          </a:stretch>
        </p:blipFill>
        <p:spPr>
          <a:xfrm>
            <a:off x="347198" y="1219200"/>
            <a:ext cx="872002" cy="654000"/>
          </a:xfrm>
          <a:prstGeom prst="rect">
            <a:avLst/>
          </a:prstGeom>
        </p:spPr>
      </p:pic>
      <p:sp>
        <p:nvSpPr>
          <p:cNvPr id="6" name="Content Placeholder 5"/>
          <p:cNvSpPr>
            <a:spLocks noGrp="1"/>
          </p:cNvSpPr>
          <p:nvPr>
            <p:ph idx="1"/>
          </p:nvPr>
        </p:nvSpPr>
        <p:spPr>
          <a:xfrm>
            <a:off x="1913716" y="2613200"/>
            <a:ext cx="7230284" cy="3330400"/>
          </a:xfrm>
        </p:spPr>
        <p:txBody>
          <a:bodyPr>
            <a:normAutofit fontScale="92500" lnSpcReduction="10000"/>
          </a:bodyPr>
          <a:lstStyle/>
          <a:p>
            <a:pPr marL="873125" lvl="1" indent="-457200">
              <a:buFont typeface="+mj-ea"/>
              <a:buAutoNum type="circleNumDbPlain" startAt="12"/>
            </a:pPr>
            <a:r>
              <a:rPr lang="en-US" sz="2162" dirty="0" smtClean="0"/>
              <a:t>Explain the role of fair trade organizations and micro-credit schemes in promoting economic development.</a:t>
            </a:r>
          </a:p>
          <a:p>
            <a:pPr marL="873125" lvl="1" indent="-457200">
              <a:buFont typeface="+mj-ea"/>
              <a:buAutoNum type="circleNumDbPlain" startAt="12"/>
            </a:pPr>
            <a:r>
              <a:rPr lang="en-US" sz="2162" dirty="0" smtClean="0"/>
              <a:t>Evaluate the role of MNCs in economic growth and development.</a:t>
            </a:r>
          </a:p>
          <a:p>
            <a:pPr marL="873125" lvl="1" indent="-457200">
              <a:buFont typeface="+mj-ea"/>
              <a:buAutoNum type="circleNumDbPlain" startAt="12"/>
            </a:pPr>
            <a:r>
              <a:rPr lang="en-US" sz="2162" dirty="0" smtClean="0"/>
              <a:t>Evaluate trade and aid as means of achieving economic growth and development.</a:t>
            </a:r>
          </a:p>
          <a:p>
            <a:pPr marL="873125" lvl="1" indent="-457200">
              <a:buNone/>
            </a:pPr>
            <a:r>
              <a:rPr lang="en-US" sz="2162" dirty="0" smtClean="0"/>
              <a:t> </a:t>
            </a:r>
          </a:p>
          <a:p>
            <a:pPr marL="415925" lvl="1" indent="0">
              <a:buNone/>
            </a:pPr>
            <a:r>
              <a:rPr lang="en-US" dirty="0" smtClean="0"/>
              <a:t>  </a:t>
            </a:r>
          </a:p>
          <a:p>
            <a:pPr marL="0" indent="0">
              <a:buNone/>
            </a:pPr>
            <a:r>
              <a:rPr lang="en-US" dirty="0" smtClean="0"/>
              <a:t> </a:t>
            </a:r>
          </a:p>
          <a:p>
            <a:pPr marL="0" indent="0">
              <a:buNone/>
            </a:pPr>
            <a:endParaRPr lang="en-US" dirty="0" smtClean="0"/>
          </a:p>
          <a:p>
            <a:endParaRPr lang="en-US" dirty="0"/>
          </a:p>
        </p:txBody>
      </p:sp>
      <p:sp>
        <p:nvSpPr>
          <p:cNvPr id="8" name="Slide Number Placeholder 7"/>
          <p:cNvSpPr>
            <a:spLocks noGrp="1"/>
          </p:cNvSpPr>
          <p:nvPr>
            <p:ph type="sldNum" sz="quarter" idx="12"/>
          </p:nvPr>
        </p:nvSpPr>
        <p:spPr/>
        <p:txBody>
          <a:bodyPr/>
          <a:lstStyle/>
          <a:p>
            <a:fld id="{0EB07F80-5538-194B-B6B3-74E351E4A291}" type="slidenum">
              <a:rPr lang="en-US" smtClean="0"/>
              <a:pPr/>
              <a:t>50</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Typical Questions</a:t>
            </a:r>
            <a:br>
              <a:rPr lang="en-US" dirty="0" smtClean="0"/>
            </a:br>
            <a:endParaRPr lang="en-US" dirty="0"/>
          </a:p>
        </p:txBody>
      </p:sp>
      <p:pic>
        <p:nvPicPr>
          <p:cNvPr id="5" name="Picture 4" descr="iStock_000012402832Small.jpg"/>
          <p:cNvPicPr>
            <a:picLocks noChangeAspect="1"/>
          </p:cNvPicPr>
          <p:nvPr/>
        </p:nvPicPr>
        <p:blipFill>
          <a:blip r:embed="rId3"/>
          <a:stretch>
            <a:fillRect/>
          </a:stretch>
        </p:blipFill>
        <p:spPr>
          <a:xfrm>
            <a:off x="347198" y="1219200"/>
            <a:ext cx="872002" cy="654000"/>
          </a:xfrm>
          <a:prstGeom prst="rect">
            <a:avLst/>
          </a:prstGeom>
        </p:spPr>
      </p:pic>
      <p:sp>
        <p:nvSpPr>
          <p:cNvPr id="7" name="Content Placeholder 6"/>
          <p:cNvSpPr>
            <a:spLocks noGrp="1"/>
          </p:cNvSpPr>
          <p:nvPr>
            <p:ph idx="1"/>
          </p:nvPr>
        </p:nvSpPr>
        <p:spPr/>
        <p:txBody>
          <a:bodyPr>
            <a:normAutofit/>
          </a:bodyPr>
          <a:lstStyle/>
          <a:p>
            <a:pPr marL="0" indent="0">
              <a:buNone/>
            </a:pPr>
            <a:r>
              <a:rPr lang="en-US" dirty="0" smtClean="0"/>
              <a:t>Questions that focus on how development is measured:</a:t>
            </a:r>
          </a:p>
          <a:p>
            <a:pPr marL="873125" lvl="1" indent="-457200">
              <a:buFont typeface="+mj-ea"/>
              <a:buAutoNum type="circleNumDbPlain" startAt="15"/>
            </a:pPr>
            <a:r>
              <a:rPr lang="en-US" sz="2000" dirty="0" smtClean="0"/>
              <a:t>Explain how development might be measured.</a:t>
            </a:r>
          </a:p>
          <a:p>
            <a:pPr marL="0" indent="0">
              <a:buNone/>
            </a:pPr>
            <a:r>
              <a:rPr lang="en-US" dirty="0" smtClean="0"/>
              <a:t>Questions that link to other sections of the course.</a:t>
            </a:r>
          </a:p>
          <a:p>
            <a:pPr marL="873125" lvl="1" indent="-457200">
              <a:buFont typeface="+mj-ea"/>
              <a:buAutoNum type="circleNumDbPlain" startAt="16"/>
            </a:pPr>
            <a:r>
              <a:rPr lang="en-US" sz="2000" dirty="0" smtClean="0"/>
              <a:t>Evaluate the impact of globalization on the economic development of developing countries.</a:t>
            </a:r>
          </a:p>
          <a:p>
            <a:pPr marL="873125" lvl="1" indent="-457200">
              <a:buFont typeface="+mj-ea"/>
              <a:buAutoNum type="circleNumDbPlain" startAt="16"/>
            </a:pPr>
            <a:r>
              <a:rPr lang="en-US" sz="2000" dirty="0" smtClean="0"/>
              <a:t>Evaluate the role of the World Bank and the IMF in economic growth and development. </a:t>
            </a:r>
          </a:p>
          <a:p>
            <a:pPr marL="415925" lvl="1" indent="0">
              <a:buNone/>
            </a:pPr>
            <a:r>
              <a:rPr lang="en-US" dirty="0" smtClean="0"/>
              <a:t> </a:t>
            </a:r>
          </a:p>
          <a:p>
            <a:pPr marL="0" indent="0">
              <a:buNone/>
            </a:pPr>
            <a:endParaRPr lang="en-US" dirty="0" smtClean="0"/>
          </a:p>
          <a:p>
            <a:pPr marL="415925" lvl="1" indent="0">
              <a:buNone/>
            </a:pPr>
            <a:endParaRPr lang="en-US" dirty="0" smtClean="0"/>
          </a:p>
          <a:p>
            <a:pPr marL="415925" lvl="1" indent="0">
              <a:buNone/>
            </a:pPr>
            <a:endParaRPr lang="en-US" dirty="0" smtClean="0"/>
          </a:p>
          <a:p>
            <a:endParaRPr lang="en-US" dirty="0"/>
          </a:p>
        </p:txBody>
      </p:sp>
      <p:sp>
        <p:nvSpPr>
          <p:cNvPr id="8" name="Slide Number Placeholder 7"/>
          <p:cNvSpPr>
            <a:spLocks noGrp="1"/>
          </p:cNvSpPr>
          <p:nvPr>
            <p:ph type="sldNum" sz="quarter" idx="12"/>
          </p:nvPr>
        </p:nvSpPr>
        <p:spPr/>
        <p:txBody>
          <a:bodyPr/>
          <a:lstStyle/>
          <a:p>
            <a:fld id="{0EB07F80-5538-194B-B6B3-74E351E4A291}" type="slidenum">
              <a:rPr lang="en-US" smtClean="0"/>
              <a:pPr/>
              <a:t>51</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Diagrams</a:t>
            </a:r>
            <a:br>
              <a:rPr lang="en-US" dirty="0" smtClean="0"/>
            </a:br>
            <a:endParaRPr lang="en-US" dirty="0"/>
          </a:p>
        </p:txBody>
      </p:sp>
      <p:pic>
        <p:nvPicPr>
          <p:cNvPr id="5" name="Picture 4" descr="iStock_000012402832Small.jpg"/>
          <p:cNvPicPr>
            <a:picLocks noChangeAspect="1"/>
          </p:cNvPicPr>
          <p:nvPr/>
        </p:nvPicPr>
        <p:blipFill>
          <a:blip r:embed="rId3"/>
          <a:stretch>
            <a:fillRect/>
          </a:stretch>
        </p:blipFill>
        <p:spPr>
          <a:xfrm>
            <a:off x="347198" y="1219200"/>
            <a:ext cx="872002" cy="654000"/>
          </a:xfrm>
          <a:prstGeom prst="rect">
            <a:avLst/>
          </a:prstGeom>
        </p:spPr>
      </p:pic>
      <p:sp>
        <p:nvSpPr>
          <p:cNvPr id="7" name="Content Placeholder 6"/>
          <p:cNvSpPr>
            <a:spLocks noGrp="1"/>
          </p:cNvSpPr>
          <p:nvPr>
            <p:ph idx="1"/>
          </p:nvPr>
        </p:nvSpPr>
        <p:spPr/>
        <p:txBody>
          <a:bodyPr>
            <a:normAutofit/>
          </a:bodyPr>
          <a:lstStyle/>
          <a:p>
            <a:pPr marL="0" indent="0">
              <a:buNone/>
            </a:pPr>
            <a:r>
              <a:rPr lang="en-US" dirty="0" smtClean="0"/>
              <a:t>Section 5 does not have a great number of associated diagrams.</a:t>
            </a:r>
          </a:p>
          <a:p>
            <a:pPr marL="0" indent="0">
              <a:buNone/>
            </a:pPr>
            <a:r>
              <a:rPr lang="en-US" dirty="0" smtClean="0"/>
              <a:t>However you should know the following:</a:t>
            </a:r>
          </a:p>
          <a:p>
            <a:pPr marL="457200" indent="-457200">
              <a:buFont typeface="+mj-lt"/>
              <a:buAutoNum type="arabicPeriod"/>
            </a:pPr>
            <a:r>
              <a:rPr lang="en-US" dirty="0" smtClean="0"/>
              <a:t>PPCs curves that can distinguish between growth and development.</a:t>
            </a:r>
          </a:p>
          <a:p>
            <a:pPr marL="457200" indent="-457200">
              <a:buFont typeface="+mj-lt"/>
              <a:buAutoNum type="arabicPeriod"/>
            </a:pPr>
            <a:r>
              <a:rPr lang="en-US" dirty="0" smtClean="0"/>
              <a:t>Poverty Cycle.</a:t>
            </a:r>
          </a:p>
          <a:p>
            <a:pPr marL="457200" indent="-457200">
              <a:buFont typeface="+mj-lt"/>
              <a:buAutoNum type="arabicPeriod"/>
            </a:pPr>
            <a:r>
              <a:rPr lang="en-US" dirty="0" smtClean="0"/>
              <a:t>Macroeconomic and International Trade diagrams as they relate to development issues. </a:t>
            </a:r>
          </a:p>
          <a:p>
            <a:pPr marL="415925" lvl="1" indent="0">
              <a:buNone/>
            </a:pPr>
            <a:endParaRPr lang="en-US" dirty="0" smtClean="0"/>
          </a:p>
          <a:p>
            <a:pPr marL="415925" lvl="1" indent="0">
              <a:buNone/>
            </a:pPr>
            <a:endParaRPr lang="en-US" dirty="0" smtClean="0"/>
          </a:p>
          <a:p>
            <a:endParaRPr lang="en-US" dirty="0"/>
          </a:p>
        </p:txBody>
      </p:sp>
      <p:sp>
        <p:nvSpPr>
          <p:cNvPr id="8" name="Slide Number Placeholder 7"/>
          <p:cNvSpPr>
            <a:spLocks noGrp="1"/>
          </p:cNvSpPr>
          <p:nvPr>
            <p:ph type="sldNum" sz="quarter" idx="12"/>
          </p:nvPr>
        </p:nvSpPr>
        <p:spPr/>
        <p:txBody>
          <a:bodyPr/>
          <a:lstStyle/>
          <a:p>
            <a:fld id="{0EB07F80-5538-194B-B6B3-74E351E4A291}" type="slidenum">
              <a:rPr lang="en-US" smtClean="0"/>
              <a:pPr/>
              <a:t>52</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noChangeAspect="1"/>
          </p:cNvGraphicFramePr>
          <p:nvPr>
            <p:ph type="pic" idx="1"/>
          </p:nvPr>
        </p:nvGraphicFramePr>
        <p:xfrm>
          <a:off x="1913719" y="680165"/>
          <a:ext cx="6564085" cy="3781318"/>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normAutofit/>
          </a:bodyPr>
          <a:lstStyle/>
          <a:p>
            <a:r>
              <a:rPr lang="en-US" dirty="0" smtClean="0"/>
              <a:t>Common Characteristics of Developing Economics</a:t>
            </a:r>
            <a:endParaRPr lang="en-US" dirty="0"/>
          </a:p>
        </p:txBody>
      </p:sp>
      <p:pic>
        <p:nvPicPr>
          <p:cNvPr id="6" name="Picture 5" descr="iStock_000012402832Small.jpg"/>
          <p:cNvPicPr>
            <a:picLocks noChangeAspect="1"/>
          </p:cNvPicPr>
          <p:nvPr/>
        </p:nvPicPr>
        <p:blipFill>
          <a:blip r:embed="rId4"/>
          <a:stretch>
            <a:fillRect/>
          </a:stretch>
        </p:blipFill>
        <p:spPr>
          <a:xfrm>
            <a:off x="347198" y="1219200"/>
            <a:ext cx="872002" cy="654000"/>
          </a:xfrm>
          <a:prstGeom prst="rect">
            <a:avLst/>
          </a:prstGeom>
        </p:spPr>
      </p:pic>
      <p:sp>
        <p:nvSpPr>
          <p:cNvPr id="8" name="Slide Number Placeholder 7"/>
          <p:cNvSpPr>
            <a:spLocks noGrp="1"/>
          </p:cNvSpPr>
          <p:nvPr>
            <p:ph type="sldNum" sz="quarter" idx="12"/>
          </p:nvPr>
        </p:nvSpPr>
        <p:spPr/>
        <p:txBody>
          <a:bodyPr/>
          <a:lstStyle/>
          <a:p>
            <a:fld id="{0EB07F80-5538-194B-B6B3-74E351E4A291}" type="slidenum">
              <a:rPr lang="en-US" smtClean="0"/>
              <a:pPr/>
              <a:t>6</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Picture Placeholder 4"/>
          <p:cNvGraphicFramePr>
            <a:graphicFrameLocks noGrp="1"/>
          </p:cNvGraphicFramePr>
          <p:nvPr>
            <p:ph type="pic" idx="1"/>
          </p:nvPr>
        </p:nvGraphicFramePr>
        <p:xfrm>
          <a:off x="1768475" y="711200"/>
          <a:ext cx="7375525" cy="3667125"/>
        </p:xfrm>
        <a:graphic>
          <a:graphicData uri="http://schemas.openxmlformats.org/drawingml/2006/chart">
            <c:chart xmlns:c="http://schemas.openxmlformats.org/drawingml/2006/chart" xmlns:r="http://schemas.openxmlformats.org/officeDocument/2006/relationships" r:id="rId3"/>
          </a:graphicData>
        </a:graphic>
      </p:graphicFrame>
      <p:sp>
        <p:nvSpPr>
          <p:cNvPr id="3" name="Title 2"/>
          <p:cNvSpPr>
            <a:spLocks noGrp="1"/>
          </p:cNvSpPr>
          <p:nvPr>
            <p:ph type="title"/>
          </p:nvPr>
        </p:nvSpPr>
        <p:spPr>
          <a:xfrm>
            <a:off x="1913718" y="5144527"/>
            <a:ext cx="6936791" cy="1027673"/>
          </a:xfrm>
        </p:spPr>
        <p:txBody>
          <a:bodyPr>
            <a:normAutofit fontScale="90000"/>
          </a:bodyPr>
          <a:lstStyle/>
          <a:p>
            <a:r>
              <a:rPr lang="en-US" dirty="0" smtClean="0"/>
              <a:t>Common Characteristics of Developing Economics: Overpopulation</a:t>
            </a:r>
            <a:endParaRPr lang="en-US" dirty="0"/>
          </a:p>
        </p:txBody>
      </p:sp>
      <p:pic>
        <p:nvPicPr>
          <p:cNvPr id="6" name="Picture 5" descr="iStock_000012402832Small.jpg"/>
          <p:cNvPicPr>
            <a:picLocks noChangeAspect="1"/>
          </p:cNvPicPr>
          <p:nvPr/>
        </p:nvPicPr>
        <p:blipFill>
          <a:blip r:embed="rId4"/>
          <a:stretch>
            <a:fillRect/>
          </a:stretch>
        </p:blipFill>
        <p:spPr>
          <a:xfrm>
            <a:off x="347198" y="1219200"/>
            <a:ext cx="872002" cy="654000"/>
          </a:xfrm>
          <a:prstGeom prst="rect">
            <a:avLst/>
          </a:prstGeom>
        </p:spPr>
      </p:pic>
      <p:sp>
        <p:nvSpPr>
          <p:cNvPr id="8" name="Slide Number Placeholder 7"/>
          <p:cNvSpPr>
            <a:spLocks noGrp="1"/>
          </p:cNvSpPr>
          <p:nvPr>
            <p:ph type="sldNum" sz="quarter" idx="12"/>
          </p:nvPr>
        </p:nvSpPr>
        <p:spPr/>
        <p:txBody>
          <a:bodyPr/>
          <a:lstStyle/>
          <a:p>
            <a:fld id="{0EB07F80-5538-194B-B6B3-74E351E4A291}" type="slidenum">
              <a:rPr lang="en-US" smtClean="0"/>
              <a:pPr/>
              <a:t>7</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noChangeAspect="1"/>
          </p:cNvGraphicFramePr>
          <p:nvPr>
            <p:ph type="pic" idx="1"/>
          </p:nvPr>
        </p:nvGraphicFramePr>
        <p:xfrm>
          <a:off x="1768475" y="711200"/>
          <a:ext cx="7303118" cy="3631124"/>
        </p:xfrm>
        <a:graphic>
          <a:graphicData uri="http://schemas.openxmlformats.org/drawingml/2006/chart">
            <c:chart xmlns:c="http://schemas.openxmlformats.org/drawingml/2006/chart" xmlns:r="http://schemas.openxmlformats.org/officeDocument/2006/relationships" r:id="rId3"/>
          </a:graphicData>
        </a:graphic>
      </p:graphicFrame>
      <p:sp>
        <p:nvSpPr>
          <p:cNvPr id="10" name="Title 9"/>
          <p:cNvSpPr>
            <a:spLocks noGrp="1"/>
          </p:cNvSpPr>
          <p:nvPr>
            <p:ph type="title"/>
          </p:nvPr>
        </p:nvSpPr>
        <p:spPr>
          <a:xfrm>
            <a:off x="1913718" y="4992127"/>
            <a:ext cx="6936791" cy="1027673"/>
          </a:xfrm>
        </p:spPr>
        <p:txBody>
          <a:bodyPr>
            <a:normAutofit fontScale="90000"/>
          </a:bodyPr>
          <a:lstStyle/>
          <a:p>
            <a:r>
              <a:rPr lang="en-US" dirty="0" smtClean="0"/>
              <a:t>Common Characteristics of Developing Countries: Low Investment</a:t>
            </a:r>
            <a:endParaRPr lang="en-US" dirty="0"/>
          </a:p>
        </p:txBody>
      </p:sp>
      <p:pic>
        <p:nvPicPr>
          <p:cNvPr id="5" name="Picture 4" descr="iStock_000012402832Small.jpg"/>
          <p:cNvPicPr>
            <a:picLocks noChangeAspect="1"/>
          </p:cNvPicPr>
          <p:nvPr/>
        </p:nvPicPr>
        <p:blipFill>
          <a:blip r:embed="rId4"/>
          <a:stretch>
            <a:fillRect/>
          </a:stretch>
        </p:blipFill>
        <p:spPr>
          <a:xfrm>
            <a:off x="347198" y="1219200"/>
            <a:ext cx="872002" cy="654000"/>
          </a:xfrm>
          <a:prstGeom prst="rect">
            <a:avLst/>
          </a:prstGeom>
        </p:spPr>
      </p:pic>
      <p:sp>
        <p:nvSpPr>
          <p:cNvPr id="8" name="Slide Number Placeholder 7"/>
          <p:cNvSpPr>
            <a:spLocks noGrp="1"/>
          </p:cNvSpPr>
          <p:nvPr>
            <p:ph type="sldNum" sz="quarter" idx="12"/>
          </p:nvPr>
        </p:nvSpPr>
        <p:spPr/>
        <p:txBody>
          <a:bodyPr/>
          <a:lstStyle/>
          <a:p>
            <a:fld id="{0EB07F80-5538-194B-B6B3-74E351E4A291}" type="slidenum">
              <a:rPr lang="en-US" smtClean="0"/>
              <a:pPr/>
              <a:t>8</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descr="4375733834_181f642694_b.jpg"/>
          <p:cNvPicPr>
            <a:picLocks noGrp="1" noChangeAspect="1"/>
          </p:cNvPicPr>
          <p:nvPr>
            <p:ph type="pic" idx="1"/>
          </p:nvPr>
        </p:nvPicPr>
        <p:blipFill>
          <a:blip r:embed="rId3"/>
          <a:srcRect l="20649" r="20649"/>
          <a:stretch>
            <a:fillRect/>
          </a:stretch>
        </p:blipFill>
        <p:spPr/>
      </p:pic>
      <p:sp>
        <p:nvSpPr>
          <p:cNvPr id="5" name="Title 4"/>
          <p:cNvSpPr>
            <a:spLocks noGrp="1"/>
          </p:cNvSpPr>
          <p:nvPr>
            <p:ph type="title"/>
          </p:nvPr>
        </p:nvSpPr>
        <p:spPr/>
        <p:txBody>
          <a:bodyPr>
            <a:noAutofit/>
          </a:bodyPr>
          <a:lstStyle/>
          <a:p>
            <a:r>
              <a:rPr lang="en-US" sz="2500" dirty="0" smtClean="0"/>
              <a:t>Common Characteristics of Developing Economics</a:t>
            </a:r>
            <a:endParaRPr lang="en-US" sz="2500" dirty="0"/>
          </a:p>
        </p:txBody>
      </p:sp>
      <p:pic>
        <p:nvPicPr>
          <p:cNvPr id="10" name="Picture Placeholder 9" descr="3314013339_d3aa8d0d1b_b.jpg"/>
          <p:cNvPicPr>
            <a:picLocks noGrp="1" noChangeAspect="1"/>
          </p:cNvPicPr>
          <p:nvPr>
            <p:ph type="pic" idx="13"/>
          </p:nvPr>
        </p:nvPicPr>
        <p:blipFill>
          <a:blip r:embed="rId4"/>
          <a:srcRect t="19860" b="19860"/>
          <a:stretch>
            <a:fillRect/>
          </a:stretch>
        </p:blipFill>
        <p:spPr/>
      </p:pic>
      <p:pic>
        <p:nvPicPr>
          <p:cNvPr id="11" name="Picture Placeholder 10" descr="2754625404_0c91565b64_b-1.jpg"/>
          <p:cNvPicPr>
            <a:picLocks noGrp="1" noChangeAspect="1"/>
          </p:cNvPicPr>
          <p:nvPr>
            <p:ph type="pic" sz="quarter" idx="14"/>
          </p:nvPr>
        </p:nvPicPr>
        <p:blipFill>
          <a:blip r:embed="rId5"/>
          <a:srcRect t="10619" b="10619"/>
          <a:stretch>
            <a:fillRect/>
          </a:stretch>
        </p:blipFill>
        <p:spPr/>
      </p:pic>
      <p:pic>
        <p:nvPicPr>
          <p:cNvPr id="12" name="Picture 11" descr="iStock_000012402832Small.jpg"/>
          <p:cNvPicPr>
            <a:picLocks noChangeAspect="1"/>
          </p:cNvPicPr>
          <p:nvPr/>
        </p:nvPicPr>
        <p:blipFill>
          <a:blip r:embed="rId6"/>
          <a:stretch>
            <a:fillRect/>
          </a:stretch>
        </p:blipFill>
        <p:spPr>
          <a:xfrm>
            <a:off x="347198" y="1219200"/>
            <a:ext cx="872002" cy="654000"/>
          </a:xfrm>
          <a:prstGeom prst="rect">
            <a:avLst/>
          </a:prstGeom>
        </p:spPr>
      </p:pic>
      <p:sp>
        <p:nvSpPr>
          <p:cNvPr id="14" name="Slide Number Placeholder 13"/>
          <p:cNvSpPr>
            <a:spLocks noGrp="1"/>
          </p:cNvSpPr>
          <p:nvPr>
            <p:ph type="sldNum" sz="quarter" idx="12"/>
          </p:nvPr>
        </p:nvSpPr>
        <p:spPr/>
        <p:txBody>
          <a:bodyPr/>
          <a:lstStyle/>
          <a:p>
            <a:fld id="{0EB07F80-5538-194B-B6B3-74E351E4A291}" type="slidenum">
              <a:rPr lang="en-US" smtClean="0"/>
              <a:pPr/>
              <a:t>9</a:t>
            </a:fld>
            <a:endParaRPr lang="en-US" dirty="0"/>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okyo RPG">
  <a:themeElements>
    <a:clrScheme name="Spectrum">
      <a:dk1>
        <a:sysClr val="windowText" lastClr="000000"/>
      </a:dk1>
      <a:lt1>
        <a:sysClr val="window" lastClr="FFFFFF"/>
      </a:lt1>
      <a:dk2>
        <a:srgbClr val="252731"/>
      </a:dk2>
      <a:lt2>
        <a:srgbClr val="EAE7E4"/>
      </a:lt2>
      <a:accent1>
        <a:srgbClr val="990000"/>
      </a:accent1>
      <a:accent2>
        <a:srgbClr val="FF6600"/>
      </a:accent2>
      <a:accent3>
        <a:srgbClr val="FFBA00"/>
      </a:accent3>
      <a:accent4>
        <a:srgbClr val="99CC00"/>
      </a:accent4>
      <a:accent5>
        <a:srgbClr val="528A02"/>
      </a:accent5>
      <a:accent6>
        <a:srgbClr val="333333"/>
      </a:accent6>
      <a:hlink>
        <a:srgbClr val="660000"/>
      </a:hlink>
      <a:folHlink>
        <a:srgbClr val="CC3300"/>
      </a:folHlink>
    </a:clrScheme>
    <a:fontScheme name="Tokyo R - RC2">
      <a:majorFont>
        <a:latin typeface="Arial"/>
        <a:ea typeface=""/>
        <a:cs typeface=""/>
      </a:majorFont>
      <a:minorFont>
        <a:latin typeface="Arial"/>
        <a:ea typeface=""/>
        <a:cs typeface=""/>
      </a:minorFont>
    </a:fontScheme>
    <a:fmtScheme name="Tokyo R - RC2">
      <a:fillStyleLst>
        <a:solidFill>
          <a:schemeClr val="phClr"/>
        </a:solidFill>
        <a:gradFill rotWithShape="1">
          <a:gsLst>
            <a:gs pos="0">
              <a:schemeClr val="phClr">
                <a:tint val="60000"/>
                <a:satMod val="120000"/>
                <a:lumMod val="110000"/>
              </a:schemeClr>
            </a:gs>
            <a:gs pos="100000">
              <a:schemeClr val="phClr">
                <a:tint val="90000"/>
                <a:satMod val="110000"/>
                <a:lumMod val="100000"/>
              </a:schemeClr>
            </a:gs>
          </a:gsLst>
          <a:lin ang="5400000" scaled="0"/>
        </a:gradFill>
        <a:gradFill rotWithShape="1">
          <a:gsLst>
            <a:gs pos="0">
              <a:schemeClr val="phClr">
                <a:tint val="92000"/>
                <a:satMod val="110000"/>
                <a:lumMod val="110000"/>
              </a:schemeClr>
            </a:gs>
            <a:gs pos="100000">
              <a:schemeClr val="phClr">
                <a:shade val="90000"/>
                <a:lumMod val="9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5400000" rotWithShape="0">
              <a:srgbClr val="000000">
                <a:alpha val="6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scene3d>
          <a:sp3d prstMaterial="metal">
            <a:bevelT/>
          </a:sp3d>
        </a:effectStyle>
      </a:effectStyleLst>
      <a:bgFillStyleLst>
        <a:solidFill>
          <a:schemeClr val="phClr"/>
        </a:solidFill>
        <a:gradFill rotWithShape="1">
          <a:gsLst>
            <a:gs pos="0">
              <a:schemeClr val="phClr">
                <a:tint val="85000"/>
                <a:lumMod val="115000"/>
              </a:schemeClr>
            </a:gs>
            <a:gs pos="100000">
              <a:schemeClr val="phClr">
                <a:lumMod val="92000"/>
              </a:schemeClr>
            </a:gs>
          </a:gsLst>
          <a:lin ang="5400000" scaled="0"/>
        </a:gradFill>
        <a:gradFill rotWithShape="1">
          <a:gsLst>
            <a:gs pos="0">
              <a:schemeClr val="phClr">
                <a:tint val="60000"/>
                <a:shade val="100000"/>
                <a:alpha val="100000"/>
                <a:hueMod val="65000"/>
                <a:satMod val="350000"/>
                <a:lumMod val="130000"/>
              </a:schemeClr>
            </a:gs>
            <a:gs pos="94000">
              <a:schemeClr val="phClr">
                <a:shade val="96000"/>
                <a:hueMod val="97000"/>
                <a:satMod val="120000"/>
                <a:lumMod val="90000"/>
              </a:schemeClr>
            </a:gs>
          </a:gsLst>
          <a:path path="circle">
            <a:fillToRect l="30000" t="50000" r="3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OM.thmx</Template>
  <TotalTime>4296</TotalTime>
  <Words>3461</Words>
  <Application>Microsoft Macintosh PowerPoint</Application>
  <PresentationFormat>On-screen Show (4:3)</PresentationFormat>
  <Paragraphs>515</Paragraphs>
  <Slides>52</Slides>
  <Notes>52</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Tokyo RPG</vt:lpstr>
      <vt:lpstr>IB Economics </vt:lpstr>
      <vt:lpstr>Overview of Development Economics</vt:lpstr>
      <vt:lpstr>Economic Growth and Economic Development</vt:lpstr>
      <vt:lpstr>Commons Characteristics of Developing Economies</vt:lpstr>
      <vt:lpstr>Common Characteristics of Developing Economies</vt:lpstr>
      <vt:lpstr>Common Characteristics of Developing Economics</vt:lpstr>
      <vt:lpstr>Common Characteristics of Developing Economics: Overpopulation</vt:lpstr>
      <vt:lpstr>Common Characteristics of Developing Countries: Low Investment</vt:lpstr>
      <vt:lpstr>Common Characteristics of Developing Economics</vt:lpstr>
      <vt:lpstr>Development Economics</vt:lpstr>
      <vt:lpstr>Sources of Growth</vt:lpstr>
      <vt:lpstr>Sources of Growth</vt:lpstr>
      <vt:lpstr>Development Economics</vt:lpstr>
      <vt:lpstr>Consequences of Growth</vt:lpstr>
      <vt:lpstr>Types of Growth to Avoid</vt:lpstr>
      <vt:lpstr>Development Economics</vt:lpstr>
      <vt:lpstr>Poverty Cycle</vt:lpstr>
      <vt:lpstr>Barriers to Growth &amp; Development</vt:lpstr>
      <vt:lpstr> Political instability</vt:lpstr>
      <vt:lpstr>Development Economics</vt:lpstr>
      <vt:lpstr>Growth Models &amp; Growth and Development Strategies</vt:lpstr>
      <vt:lpstr>Harrod-Domar Growth Model</vt:lpstr>
      <vt:lpstr>Challenges for Developing Economies</vt:lpstr>
      <vt:lpstr>Challenges for Developing Economies</vt:lpstr>
      <vt:lpstr>Structural Change and Dual Sector Model</vt:lpstr>
      <vt:lpstr>Challenges for Developing Economies</vt:lpstr>
      <vt:lpstr>Export-led Outward-looking Growth Strategies</vt:lpstr>
      <vt:lpstr>Necessary Conditions for Export-led Growth Strategies</vt:lpstr>
      <vt:lpstr>Import Substitution Growth Strategies</vt:lpstr>
      <vt:lpstr>PowerPoint Presentation</vt:lpstr>
      <vt:lpstr>PowerPoint Presentation</vt:lpstr>
      <vt:lpstr>Growth Strategies</vt:lpstr>
      <vt:lpstr>PowerPoint Presentation</vt:lpstr>
      <vt:lpstr>Development Strategies</vt:lpstr>
      <vt:lpstr>Development Economics</vt:lpstr>
      <vt:lpstr>Aid</vt:lpstr>
      <vt:lpstr>Aid</vt:lpstr>
      <vt:lpstr>Classifying Aid</vt:lpstr>
      <vt:lpstr>PowerPoint Presentation</vt:lpstr>
      <vt:lpstr>Market-led Versus Interventionist  Growth Strategies</vt:lpstr>
      <vt:lpstr>A New Consensus about Growth and Development</vt:lpstr>
      <vt:lpstr>Resources</vt:lpstr>
      <vt:lpstr>Resources</vt:lpstr>
      <vt:lpstr>Suggested Activities</vt:lpstr>
      <vt:lpstr>Assessment </vt:lpstr>
      <vt:lpstr>Typical Questions </vt:lpstr>
      <vt:lpstr>Typical Questions </vt:lpstr>
      <vt:lpstr>Typical Questions </vt:lpstr>
      <vt:lpstr>Typical Questions </vt:lpstr>
      <vt:lpstr>Typical Questions </vt:lpstr>
      <vt:lpstr>Typical Questions </vt:lpstr>
      <vt:lpstr>Diagrams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Development Economics</dc:title>
  <dc:creator>Canadian Academy</dc:creator>
  <cp:lastModifiedBy>Campbell Davidson</cp:lastModifiedBy>
  <cp:revision>224</cp:revision>
  <cp:lastPrinted>2015-01-11T23:36:42Z</cp:lastPrinted>
  <dcterms:created xsi:type="dcterms:W3CDTF">2010-05-30T09:53:51Z</dcterms:created>
  <dcterms:modified xsi:type="dcterms:W3CDTF">2015-01-13T05:36:41Z</dcterms:modified>
</cp:coreProperties>
</file>